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4"/>
  </p:notesMasterIdLst>
  <p:handoutMasterIdLst>
    <p:handoutMasterId r:id="rId15"/>
  </p:handoutMasterIdLst>
  <p:sldIdLst>
    <p:sldId id="2076138207" r:id="rId6"/>
    <p:sldId id="2076138228" r:id="rId7"/>
    <p:sldId id="2147469673" r:id="rId8"/>
    <p:sldId id="2147469674" r:id="rId9"/>
    <p:sldId id="2147469677" r:id="rId10"/>
    <p:sldId id="2147469676" r:id="rId11"/>
    <p:sldId id="2147469665" r:id="rId12"/>
    <p:sldId id="2076138282" r:id="rId13"/>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83B01"/>
    <a:srgbClr val="D2D2D2"/>
    <a:srgbClr val="FF9349"/>
    <a:srgbClr val="6A4B16"/>
    <a:srgbClr val="FFFFFF"/>
    <a:srgbClr val="0078D4"/>
    <a:srgbClr val="666666"/>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889035-5FD2-476E-884F-8FD09730B822}" v="5" dt="2022-03-09T14:36:09.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2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5830AF0-73E7-4AC3-8D8F-EB375883DA07}"/>
    <pc:docChg chg="undo custSel delSld modSld">
      <pc:chgData name="Roger Halbheer" userId="a256a7e3-d8e1-4cbe-a365-586ae11378d1" providerId="ADAL" clId="{F5830AF0-73E7-4AC3-8D8F-EB375883DA07}" dt="2022-02-17T09:38:23.229" v="106"/>
      <pc:docMkLst>
        <pc:docMk/>
      </pc:docMkLst>
      <pc:sldChg chg="del">
        <pc:chgData name="Roger Halbheer" userId="a256a7e3-d8e1-4cbe-a365-586ae11378d1" providerId="ADAL" clId="{F5830AF0-73E7-4AC3-8D8F-EB375883DA07}" dt="2022-02-17T08:02:02.920" v="102" actId="47"/>
        <pc:sldMkLst>
          <pc:docMk/>
          <pc:sldMk cId="2905151654" sldId="513"/>
        </pc:sldMkLst>
      </pc:sldChg>
      <pc:sldChg chg="del">
        <pc:chgData name="Roger Halbheer" userId="a256a7e3-d8e1-4cbe-a365-586ae11378d1" providerId="ADAL" clId="{F5830AF0-73E7-4AC3-8D8F-EB375883DA07}" dt="2022-02-17T09:38:15.623" v="105" actId="2696"/>
        <pc:sldMkLst>
          <pc:docMk/>
          <pc:sldMk cId="3450065845" sldId="2076138227"/>
        </pc:sldMkLst>
      </pc:sldChg>
      <pc:sldChg chg="modSp mod modAnim">
        <pc:chgData name="Roger Halbheer" userId="a256a7e3-d8e1-4cbe-a365-586ae11378d1" providerId="ADAL" clId="{F5830AF0-73E7-4AC3-8D8F-EB375883DA07}" dt="2022-02-17T09:38:23.229" v="106"/>
        <pc:sldMkLst>
          <pc:docMk/>
          <pc:sldMk cId="1692797587" sldId="2076138228"/>
        </pc:sldMkLst>
        <pc:spChg chg="mod">
          <ac:chgData name="Roger Halbheer" userId="a256a7e3-d8e1-4cbe-a365-586ae11378d1" providerId="ADAL" clId="{F5830AF0-73E7-4AC3-8D8F-EB375883DA07}" dt="2022-02-17T09:36:39.560" v="104"/>
          <ac:spMkLst>
            <pc:docMk/>
            <pc:sldMk cId="1692797587" sldId="2076138228"/>
            <ac:spMk id="13" creationId="{4A462152-18B1-4B63-91A1-B51FFE4C67FE}"/>
          </ac:spMkLst>
        </pc:spChg>
      </pc:sldChg>
      <pc:sldChg chg="mod modShow">
        <pc:chgData name="Roger Halbheer" userId="a256a7e3-d8e1-4cbe-a365-586ae11378d1" providerId="ADAL" clId="{F5830AF0-73E7-4AC3-8D8F-EB375883DA07}" dt="2022-02-17T08:02:10.505" v="103" actId="729"/>
        <pc:sldMkLst>
          <pc:docMk/>
          <pc:sldMk cId="418664790" sldId="2076138500"/>
        </pc:sldMkLst>
      </pc:sldChg>
      <pc:sldChg chg="mod modShow">
        <pc:chgData name="Roger Halbheer" userId="a256a7e3-d8e1-4cbe-a365-586ae11378d1" providerId="ADAL" clId="{F5830AF0-73E7-4AC3-8D8F-EB375883DA07}" dt="2022-02-17T08:02:10.505" v="103" actId="729"/>
        <pc:sldMkLst>
          <pc:docMk/>
          <pc:sldMk cId="1936497607" sldId="2076138501"/>
        </pc:sldMkLst>
      </pc:sldChg>
      <pc:sldChg chg="mod modShow">
        <pc:chgData name="Roger Halbheer" userId="a256a7e3-d8e1-4cbe-a365-586ae11378d1" providerId="ADAL" clId="{F5830AF0-73E7-4AC3-8D8F-EB375883DA07}" dt="2022-02-17T08:02:10.505" v="103" actId="729"/>
        <pc:sldMkLst>
          <pc:docMk/>
          <pc:sldMk cId="1301149240" sldId="2076138530"/>
        </pc:sldMkLst>
      </pc:sldChg>
      <pc:sldChg chg="mod modShow">
        <pc:chgData name="Roger Halbheer" userId="a256a7e3-d8e1-4cbe-a365-586ae11378d1" providerId="ADAL" clId="{F5830AF0-73E7-4AC3-8D8F-EB375883DA07}" dt="2022-02-17T08:02:10.505" v="103" actId="729"/>
        <pc:sldMkLst>
          <pc:docMk/>
          <pc:sldMk cId="462023990" sldId="2076138532"/>
        </pc:sldMkLst>
      </pc:sldChg>
      <pc:sldChg chg="modSp modTransition">
        <pc:chgData name="Roger Halbheer" userId="a256a7e3-d8e1-4cbe-a365-586ae11378d1" providerId="ADAL" clId="{F5830AF0-73E7-4AC3-8D8F-EB375883DA07}" dt="2022-02-17T08:00:21.520" v="95" actId="962"/>
        <pc:sldMkLst>
          <pc:docMk/>
          <pc:sldMk cId="2505327226" sldId="2147469665"/>
        </pc:sldMkLst>
        <pc:grpChg chg="mod">
          <ac:chgData name="Roger Halbheer" userId="a256a7e3-d8e1-4cbe-a365-586ae11378d1" providerId="ADAL" clId="{F5830AF0-73E7-4AC3-8D8F-EB375883DA07}" dt="2022-02-17T07:57:58.012" v="85" actId="962"/>
          <ac:grpSpMkLst>
            <pc:docMk/>
            <pc:sldMk cId="2505327226" sldId="2147469665"/>
            <ac:grpSpMk id="3" creationId="{80E0163F-3F63-4FD3-A3BE-B6D06E9A235F}"/>
          </ac:grpSpMkLst>
        </pc:grpChg>
        <pc:grpChg chg="mod">
          <ac:chgData name="Roger Halbheer" userId="a256a7e3-d8e1-4cbe-a365-586ae11378d1" providerId="ADAL" clId="{F5830AF0-73E7-4AC3-8D8F-EB375883DA07}" dt="2022-02-17T07:59:23.207" v="91" actId="962"/>
          <ac:grpSpMkLst>
            <pc:docMk/>
            <pc:sldMk cId="2505327226" sldId="2147469665"/>
            <ac:grpSpMk id="4" creationId="{E67BFC03-003D-47CE-8C9D-2F632D41A557}"/>
          </ac:grpSpMkLst>
        </pc:grpChg>
        <pc:grpChg chg="mod">
          <ac:chgData name="Roger Halbheer" userId="a256a7e3-d8e1-4cbe-a365-586ae11378d1" providerId="ADAL" clId="{F5830AF0-73E7-4AC3-8D8F-EB375883DA07}" dt="2022-02-17T08:00:00.831" v="93" actId="962"/>
          <ac:grpSpMkLst>
            <pc:docMk/>
            <pc:sldMk cId="2505327226" sldId="2147469665"/>
            <ac:grpSpMk id="6" creationId="{8FC48186-DBCB-4C64-A8CD-779AE88F2246}"/>
          </ac:grpSpMkLst>
        </pc:grpChg>
        <pc:grpChg chg="mod">
          <ac:chgData name="Roger Halbheer" userId="a256a7e3-d8e1-4cbe-a365-586ae11378d1" providerId="ADAL" clId="{F5830AF0-73E7-4AC3-8D8F-EB375883DA07}" dt="2022-02-17T07:58:30.969" v="87" actId="962"/>
          <ac:grpSpMkLst>
            <pc:docMk/>
            <pc:sldMk cId="2505327226" sldId="2147469665"/>
            <ac:grpSpMk id="7" creationId="{30ACF00F-0D00-4034-A777-8B7C78877C07}"/>
          </ac:grpSpMkLst>
        </pc:grpChg>
        <pc:grpChg chg="mod">
          <ac:chgData name="Roger Halbheer" userId="a256a7e3-d8e1-4cbe-a365-586ae11378d1" providerId="ADAL" clId="{F5830AF0-73E7-4AC3-8D8F-EB375883DA07}" dt="2022-02-17T08:00:21.520" v="95" actId="962"/>
          <ac:grpSpMkLst>
            <pc:docMk/>
            <pc:sldMk cId="2505327226" sldId="2147469665"/>
            <ac:grpSpMk id="8" creationId="{079358AF-D953-48D0-B6C2-0E7B80032B04}"/>
          </ac:grpSpMkLst>
        </pc:grpChg>
        <pc:grpChg chg="mod">
          <ac:chgData name="Roger Halbheer" userId="a256a7e3-d8e1-4cbe-a365-586ae11378d1" providerId="ADAL" clId="{F5830AF0-73E7-4AC3-8D8F-EB375883DA07}" dt="2022-02-17T07:58:53.817" v="89" actId="962"/>
          <ac:grpSpMkLst>
            <pc:docMk/>
            <pc:sldMk cId="2505327226" sldId="2147469665"/>
            <ac:grpSpMk id="9" creationId="{695CEDE0-1705-4352-AD7E-F8379DBCEB0B}"/>
          </ac:grpSpMkLst>
        </pc:grpChg>
        <pc:picChg chg="mod">
          <ac:chgData name="Roger Halbheer" userId="a256a7e3-d8e1-4cbe-a365-586ae11378d1" providerId="ADAL" clId="{F5830AF0-73E7-4AC3-8D8F-EB375883DA07}" dt="2022-02-17T07:56:59.018" v="83" actId="962"/>
          <ac:picMkLst>
            <pc:docMk/>
            <pc:sldMk cId="2505327226" sldId="2147469665"/>
            <ac:picMk id="52" creationId="{D6802E3E-FDB7-4220-98DA-9893E4A5CDD9}"/>
          </ac:picMkLst>
        </pc:picChg>
      </pc:sldChg>
      <pc:sldChg chg="addSp modSp mod modAnim">
        <pc:chgData name="Roger Halbheer" userId="a256a7e3-d8e1-4cbe-a365-586ae11378d1" providerId="ADAL" clId="{F5830AF0-73E7-4AC3-8D8F-EB375883DA07}" dt="2022-02-17T08:01:04.763" v="101"/>
        <pc:sldMkLst>
          <pc:docMk/>
          <pc:sldMk cId="1812028523" sldId="2147469676"/>
        </pc:sldMkLst>
        <pc:spChg chg="add mod">
          <ac:chgData name="Roger Halbheer" userId="a256a7e3-d8e1-4cbe-a365-586ae11378d1" providerId="ADAL" clId="{F5830AF0-73E7-4AC3-8D8F-EB375883DA07}" dt="2022-02-17T07:51:22.846" v="75" actId="14100"/>
          <ac:spMkLst>
            <pc:docMk/>
            <pc:sldMk cId="1812028523" sldId="2147469676"/>
            <ac:spMk id="3" creationId="{98CAB886-9B64-4A72-B984-9C866D609C68}"/>
          </ac:spMkLst>
        </pc:spChg>
        <pc:spChg chg="mod">
          <ac:chgData name="Roger Halbheer" userId="a256a7e3-d8e1-4cbe-a365-586ae11378d1" providerId="ADAL" clId="{F5830AF0-73E7-4AC3-8D8F-EB375883DA07}" dt="2022-02-17T07:48:33.837" v="29" actId="207"/>
          <ac:spMkLst>
            <pc:docMk/>
            <pc:sldMk cId="1812028523" sldId="2147469676"/>
            <ac:spMk id="6" creationId="{E23B9B9B-CE72-459F-A144-2495FBF85D6C}"/>
          </ac:spMkLst>
        </pc:spChg>
        <pc:spChg chg="mod">
          <ac:chgData name="Roger Halbheer" userId="a256a7e3-d8e1-4cbe-a365-586ae11378d1" providerId="ADAL" clId="{F5830AF0-73E7-4AC3-8D8F-EB375883DA07}" dt="2022-02-17T07:46:16.138" v="5" actId="404"/>
          <ac:spMkLst>
            <pc:docMk/>
            <pc:sldMk cId="1812028523" sldId="2147469676"/>
            <ac:spMk id="9" creationId="{556B6D96-1041-4314-91AC-BD6737AAF7A2}"/>
          </ac:spMkLst>
        </pc:spChg>
        <pc:spChg chg="mod">
          <ac:chgData name="Roger Halbheer" userId="a256a7e3-d8e1-4cbe-a365-586ae11378d1" providerId="ADAL" clId="{F5830AF0-73E7-4AC3-8D8F-EB375883DA07}" dt="2022-02-17T07:46:24.464" v="8" actId="404"/>
          <ac:spMkLst>
            <pc:docMk/>
            <pc:sldMk cId="1812028523" sldId="2147469676"/>
            <ac:spMk id="12" creationId="{1949061F-2EC8-4E0A-BFAD-4BC1BF16B3C8}"/>
          </ac:spMkLst>
        </pc:spChg>
        <pc:spChg chg="mod">
          <ac:chgData name="Roger Halbheer" userId="a256a7e3-d8e1-4cbe-a365-586ae11378d1" providerId="ADAL" clId="{F5830AF0-73E7-4AC3-8D8F-EB375883DA07}" dt="2022-02-17T07:46:49.468" v="15" actId="6549"/>
          <ac:spMkLst>
            <pc:docMk/>
            <pc:sldMk cId="1812028523" sldId="2147469676"/>
            <ac:spMk id="15" creationId="{D5387FF4-99E2-4799-A34A-C35E0CE60016}"/>
          </ac:spMkLst>
        </pc:spChg>
        <pc:spChg chg="mod">
          <ac:chgData name="Roger Halbheer" userId="a256a7e3-d8e1-4cbe-a365-586ae11378d1" providerId="ADAL" clId="{F5830AF0-73E7-4AC3-8D8F-EB375883DA07}" dt="2022-02-17T07:46:20.144" v="7" actId="404"/>
          <ac:spMkLst>
            <pc:docMk/>
            <pc:sldMk cId="1812028523" sldId="2147469676"/>
            <ac:spMk id="18" creationId="{E63E0C89-0F9B-4049-A8B1-5A4C2F1E0619}"/>
          </ac:spMkLst>
        </pc:spChg>
        <pc:spChg chg="mod">
          <ac:chgData name="Roger Halbheer" userId="a256a7e3-d8e1-4cbe-a365-586ae11378d1" providerId="ADAL" clId="{F5830AF0-73E7-4AC3-8D8F-EB375883DA07}" dt="2022-02-17T07:48:39.042" v="30" actId="207"/>
          <ac:spMkLst>
            <pc:docMk/>
            <pc:sldMk cId="1812028523" sldId="2147469676"/>
            <ac:spMk id="21" creationId="{B1A9F10C-6366-4B68-AA90-BD3BB6B3E20C}"/>
          </ac:spMkLst>
        </pc:spChg>
        <pc:spChg chg="mod">
          <ac:chgData name="Roger Halbheer" userId="a256a7e3-d8e1-4cbe-a365-586ae11378d1" providerId="ADAL" clId="{F5830AF0-73E7-4AC3-8D8F-EB375883DA07}" dt="2022-02-17T07:49:27.505" v="41" actId="1076"/>
          <ac:spMkLst>
            <pc:docMk/>
            <pc:sldMk cId="1812028523" sldId="2147469676"/>
            <ac:spMk id="23" creationId="{8075062A-2EBC-45CF-B36D-BAB86E37418C}"/>
          </ac:spMkLst>
        </pc:spChg>
        <pc:grpChg chg="mod">
          <ac:chgData name="Roger Halbheer" userId="a256a7e3-d8e1-4cbe-a365-586ae11378d1" providerId="ADAL" clId="{F5830AF0-73E7-4AC3-8D8F-EB375883DA07}" dt="2022-02-17T07:57:50.525" v="84" actId="962"/>
          <ac:grpSpMkLst>
            <pc:docMk/>
            <pc:sldMk cId="1812028523" sldId="2147469676"/>
            <ac:grpSpMk id="5" creationId="{F443A289-0F69-4F67-B461-A5C6D3DA56BA}"/>
          </ac:grpSpMkLst>
        </pc:grpChg>
        <pc:grpChg chg="mod">
          <ac:chgData name="Roger Halbheer" userId="a256a7e3-d8e1-4cbe-a365-586ae11378d1" providerId="ADAL" clId="{F5830AF0-73E7-4AC3-8D8F-EB375883DA07}" dt="2022-02-17T07:59:08.873" v="90" actId="962"/>
          <ac:grpSpMkLst>
            <pc:docMk/>
            <pc:sldMk cId="1812028523" sldId="2147469676"/>
            <ac:grpSpMk id="8" creationId="{C9ADD6FC-375D-4DBA-A6B7-A8B3104183DB}"/>
          </ac:grpSpMkLst>
        </pc:grpChg>
        <pc:grpChg chg="mod">
          <ac:chgData name="Roger Halbheer" userId="a256a7e3-d8e1-4cbe-a365-586ae11378d1" providerId="ADAL" clId="{F5830AF0-73E7-4AC3-8D8F-EB375883DA07}" dt="2022-02-17T07:59:49.486" v="92" actId="962"/>
          <ac:grpSpMkLst>
            <pc:docMk/>
            <pc:sldMk cId="1812028523" sldId="2147469676"/>
            <ac:grpSpMk id="11" creationId="{5986BAD4-80FE-4514-B895-A12FAF7C2A10}"/>
          </ac:grpSpMkLst>
        </pc:grpChg>
        <pc:grpChg chg="mod">
          <ac:chgData name="Roger Halbheer" userId="a256a7e3-d8e1-4cbe-a365-586ae11378d1" providerId="ADAL" clId="{F5830AF0-73E7-4AC3-8D8F-EB375883DA07}" dt="2022-02-17T07:58:16.768" v="86" actId="962"/>
          <ac:grpSpMkLst>
            <pc:docMk/>
            <pc:sldMk cId="1812028523" sldId="2147469676"/>
            <ac:grpSpMk id="14" creationId="{46908EC2-36B4-4D11-BB28-4E8B78829135}"/>
          </ac:grpSpMkLst>
        </pc:grpChg>
        <pc:grpChg chg="mod">
          <ac:chgData name="Roger Halbheer" userId="a256a7e3-d8e1-4cbe-a365-586ae11378d1" providerId="ADAL" clId="{F5830AF0-73E7-4AC3-8D8F-EB375883DA07}" dt="2022-02-17T08:00:14.115" v="94" actId="962"/>
          <ac:grpSpMkLst>
            <pc:docMk/>
            <pc:sldMk cId="1812028523" sldId="2147469676"/>
            <ac:grpSpMk id="17" creationId="{9468962B-80F3-43DF-ADC6-F03DFA27CB6E}"/>
          </ac:grpSpMkLst>
        </pc:grpChg>
        <pc:grpChg chg="mod">
          <ac:chgData name="Roger Halbheer" userId="a256a7e3-d8e1-4cbe-a365-586ae11378d1" providerId="ADAL" clId="{F5830AF0-73E7-4AC3-8D8F-EB375883DA07}" dt="2022-02-17T07:58:43.075" v="88" actId="962"/>
          <ac:grpSpMkLst>
            <pc:docMk/>
            <pc:sldMk cId="1812028523" sldId="2147469676"/>
            <ac:grpSpMk id="20" creationId="{AD7A9226-CDA6-436B-8D67-E3FE9E8447E4}"/>
          </ac:grpSpMkLst>
        </pc:grpChg>
        <pc:picChg chg="mod">
          <ac:chgData name="Roger Halbheer" userId="a256a7e3-d8e1-4cbe-a365-586ae11378d1" providerId="ADAL" clId="{F5830AF0-73E7-4AC3-8D8F-EB375883DA07}" dt="2022-02-17T07:56:49.681" v="82" actId="962"/>
          <ac:picMkLst>
            <pc:docMk/>
            <pc:sldMk cId="1812028523" sldId="2147469676"/>
            <ac:picMk id="7" creationId="{CEAD72CE-5634-46C7-9897-D243113A47DA}"/>
          </ac:picMkLst>
        </pc:picChg>
      </pc:sldChg>
      <pc:sldChg chg="mod modShow">
        <pc:chgData name="Roger Halbheer" userId="a256a7e3-d8e1-4cbe-a365-586ae11378d1" providerId="ADAL" clId="{F5830AF0-73E7-4AC3-8D8F-EB375883DA07}" dt="2022-02-17T08:02:10.505" v="103" actId="729"/>
        <pc:sldMkLst>
          <pc:docMk/>
          <pc:sldMk cId="3580575468" sldId="2147469677"/>
        </pc:sldMkLst>
      </pc:sldChg>
    </pc:docChg>
  </pc:docChgLst>
  <pc:docChgLst>
    <pc:chgData name="Helge Schroda" userId="6e307229-db38-4699-bd5e-297bb6ba7698" providerId="ADAL" clId="{70DB7E3A-C7A9-49F9-BA34-DEB82DFB4902}"/>
    <pc:docChg chg="addSld modSld">
      <pc:chgData name="Helge Schroda" userId="6e307229-db38-4699-bd5e-297bb6ba7698" providerId="ADAL" clId="{70DB7E3A-C7A9-49F9-BA34-DEB82DFB4902}" dt="2022-02-11T13:39:36.893" v="0"/>
      <pc:docMkLst>
        <pc:docMk/>
      </pc:docMkLst>
      <pc:sldChg chg="add">
        <pc:chgData name="Helge Schroda" userId="6e307229-db38-4699-bd5e-297bb6ba7698" providerId="ADAL" clId="{70DB7E3A-C7A9-49F9-BA34-DEB82DFB4902}" dt="2022-02-11T13:39:36.893" v="0"/>
        <pc:sldMkLst>
          <pc:docMk/>
          <pc:sldMk cId="2905151654" sldId="513"/>
        </pc:sldMkLst>
      </pc:sldChg>
    </pc:docChg>
  </pc:docChgLst>
  <pc:docChgLst>
    <pc:chgData name="Roger Halbheer" userId="a256a7e3-d8e1-4cbe-a365-586ae11378d1" providerId="ADAL" clId="{7E889035-5FD2-476E-884F-8FD09730B822}"/>
    <pc:docChg chg="addSld delSld modSld">
      <pc:chgData name="Roger Halbheer" userId="a256a7e3-d8e1-4cbe-a365-586ae11378d1" providerId="ADAL" clId="{7E889035-5FD2-476E-884F-8FD09730B822}" dt="2022-03-09T14:36:09.735" v="17"/>
      <pc:docMkLst>
        <pc:docMk/>
      </pc:docMkLst>
      <pc:sldChg chg="add del">
        <pc:chgData name="Roger Halbheer" userId="a256a7e3-d8e1-4cbe-a365-586ae11378d1" providerId="ADAL" clId="{7E889035-5FD2-476E-884F-8FD09730B822}" dt="2022-03-09T14:35:31.382" v="14"/>
        <pc:sldMkLst>
          <pc:docMk/>
          <pc:sldMk cId="418664790" sldId="2076138500"/>
        </pc:sldMkLst>
      </pc:sldChg>
      <pc:sldChg chg="add del">
        <pc:chgData name="Roger Halbheer" userId="a256a7e3-d8e1-4cbe-a365-586ae11378d1" providerId="ADAL" clId="{7E889035-5FD2-476E-884F-8FD09730B822}" dt="2022-03-09T14:35:31.382" v="14"/>
        <pc:sldMkLst>
          <pc:docMk/>
          <pc:sldMk cId="1936497607" sldId="2076138501"/>
        </pc:sldMkLst>
      </pc:sldChg>
      <pc:sldChg chg="add del">
        <pc:chgData name="Roger Halbheer" userId="a256a7e3-d8e1-4cbe-a365-586ae11378d1" providerId="ADAL" clId="{7E889035-5FD2-476E-884F-8FD09730B822}" dt="2022-03-09T14:35:31.382" v="14"/>
        <pc:sldMkLst>
          <pc:docMk/>
          <pc:sldMk cId="1301149240" sldId="2076138530"/>
        </pc:sldMkLst>
      </pc:sldChg>
      <pc:sldChg chg="add del">
        <pc:chgData name="Roger Halbheer" userId="a256a7e3-d8e1-4cbe-a365-586ae11378d1" providerId="ADAL" clId="{7E889035-5FD2-476E-884F-8FD09730B822}" dt="2022-03-09T14:35:31.382" v="14"/>
        <pc:sldMkLst>
          <pc:docMk/>
          <pc:sldMk cId="462023990" sldId="2076138532"/>
        </pc:sldMkLst>
      </pc:sldChg>
      <pc:sldChg chg="modSp mod">
        <pc:chgData name="Roger Halbheer" userId="a256a7e3-d8e1-4cbe-a365-586ae11378d1" providerId="ADAL" clId="{7E889035-5FD2-476E-884F-8FD09730B822}" dt="2022-03-09T14:32:54.043" v="4" actId="207"/>
        <pc:sldMkLst>
          <pc:docMk/>
          <pc:sldMk cId="1528576148" sldId="2147469673"/>
        </pc:sldMkLst>
        <pc:spChg chg="mod">
          <ac:chgData name="Roger Halbheer" userId="a256a7e3-d8e1-4cbe-a365-586ae11378d1" providerId="ADAL" clId="{7E889035-5FD2-476E-884F-8FD09730B822}" dt="2022-03-09T14:32:45.747" v="1" actId="207"/>
          <ac:spMkLst>
            <pc:docMk/>
            <pc:sldMk cId="1528576148" sldId="2147469673"/>
            <ac:spMk id="60" creationId="{6C25F558-8F71-435B-9CAD-90E5816B62D1}"/>
          </ac:spMkLst>
        </pc:spChg>
        <pc:spChg chg="mod">
          <ac:chgData name="Roger Halbheer" userId="a256a7e3-d8e1-4cbe-a365-586ae11378d1" providerId="ADAL" clId="{7E889035-5FD2-476E-884F-8FD09730B822}" dt="2022-03-09T14:32:47.978" v="2" actId="207"/>
          <ac:spMkLst>
            <pc:docMk/>
            <pc:sldMk cId="1528576148" sldId="2147469673"/>
            <ac:spMk id="65" creationId="{FD635486-2CBD-452F-808C-5D97BD797290}"/>
          </ac:spMkLst>
        </pc:spChg>
        <pc:spChg chg="mod">
          <ac:chgData name="Roger Halbheer" userId="a256a7e3-d8e1-4cbe-a365-586ae11378d1" providerId="ADAL" clId="{7E889035-5FD2-476E-884F-8FD09730B822}" dt="2022-03-09T14:32:50.852" v="3" actId="207"/>
          <ac:spMkLst>
            <pc:docMk/>
            <pc:sldMk cId="1528576148" sldId="2147469673"/>
            <ac:spMk id="70" creationId="{79F9A7B7-225D-4193-86F0-CD341F87CB33}"/>
          </ac:spMkLst>
        </pc:spChg>
        <pc:spChg chg="mod">
          <ac:chgData name="Roger Halbheer" userId="a256a7e3-d8e1-4cbe-a365-586ae11378d1" providerId="ADAL" clId="{7E889035-5FD2-476E-884F-8FD09730B822}" dt="2022-03-09T14:32:54.043" v="4" actId="207"/>
          <ac:spMkLst>
            <pc:docMk/>
            <pc:sldMk cId="1528576148" sldId="2147469673"/>
            <ac:spMk id="75" creationId="{779CC3B9-28C9-4041-9764-626B5FEF41B8}"/>
          </ac:spMkLst>
        </pc:spChg>
      </pc:sldChg>
      <pc:sldChg chg="modSp mod">
        <pc:chgData name="Roger Halbheer" userId="a256a7e3-d8e1-4cbe-a365-586ae11378d1" providerId="ADAL" clId="{7E889035-5FD2-476E-884F-8FD09730B822}" dt="2022-03-09T14:33:05.469" v="8" actId="207"/>
        <pc:sldMkLst>
          <pc:docMk/>
          <pc:sldMk cId="3456575118" sldId="2147469674"/>
        </pc:sldMkLst>
        <pc:spChg chg="mod">
          <ac:chgData name="Roger Halbheer" userId="a256a7e3-d8e1-4cbe-a365-586ae11378d1" providerId="ADAL" clId="{7E889035-5FD2-476E-884F-8FD09730B822}" dt="2022-03-09T14:32:57.539" v="5" actId="207"/>
          <ac:spMkLst>
            <pc:docMk/>
            <pc:sldMk cId="3456575118" sldId="2147469674"/>
            <ac:spMk id="60" creationId="{6C25F558-8F71-435B-9CAD-90E5816B62D1}"/>
          </ac:spMkLst>
        </pc:spChg>
        <pc:spChg chg="mod">
          <ac:chgData name="Roger Halbheer" userId="a256a7e3-d8e1-4cbe-a365-586ae11378d1" providerId="ADAL" clId="{7E889035-5FD2-476E-884F-8FD09730B822}" dt="2022-03-09T14:32:59.903" v="6" actId="207"/>
          <ac:spMkLst>
            <pc:docMk/>
            <pc:sldMk cId="3456575118" sldId="2147469674"/>
            <ac:spMk id="65" creationId="{FD635486-2CBD-452F-808C-5D97BD797290}"/>
          </ac:spMkLst>
        </pc:spChg>
        <pc:spChg chg="mod">
          <ac:chgData name="Roger Halbheer" userId="a256a7e3-d8e1-4cbe-a365-586ae11378d1" providerId="ADAL" clId="{7E889035-5FD2-476E-884F-8FD09730B822}" dt="2022-03-09T14:33:02.415" v="7" actId="207"/>
          <ac:spMkLst>
            <pc:docMk/>
            <pc:sldMk cId="3456575118" sldId="2147469674"/>
            <ac:spMk id="70" creationId="{79F9A7B7-225D-4193-86F0-CD341F87CB33}"/>
          </ac:spMkLst>
        </pc:spChg>
        <pc:spChg chg="mod">
          <ac:chgData name="Roger Halbheer" userId="a256a7e3-d8e1-4cbe-a365-586ae11378d1" providerId="ADAL" clId="{7E889035-5FD2-476E-884F-8FD09730B822}" dt="2022-03-09T14:33:05.469" v="8" actId="207"/>
          <ac:spMkLst>
            <pc:docMk/>
            <pc:sldMk cId="3456575118" sldId="2147469674"/>
            <ac:spMk id="75" creationId="{779CC3B9-28C9-4041-9764-626B5FEF41B8}"/>
          </ac:spMkLst>
        </pc:spChg>
      </pc:sldChg>
      <pc:sldChg chg="modSp mod">
        <pc:chgData name="Roger Halbheer" userId="a256a7e3-d8e1-4cbe-a365-586ae11378d1" providerId="ADAL" clId="{7E889035-5FD2-476E-884F-8FD09730B822}" dt="2022-03-09T14:33:19.377" v="12" actId="207"/>
        <pc:sldMkLst>
          <pc:docMk/>
          <pc:sldMk cId="1812028523" sldId="2147469676"/>
        </pc:sldMkLst>
        <pc:spChg chg="mod">
          <ac:chgData name="Roger Halbheer" userId="a256a7e3-d8e1-4cbe-a365-586ae11378d1" providerId="ADAL" clId="{7E889035-5FD2-476E-884F-8FD09730B822}" dt="2022-03-09T14:33:09.466" v="9" actId="207"/>
          <ac:spMkLst>
            <pc:docMk/>
            <pc:sldMk cId="1812028523" sldId="2147469676"/>
            <ac:spMk id="58" creationId="{8D04DA45-E61D-4ADC-988C-9C62365E0042}"/>
          </ac:spMkLst>
        </pc:spChg>
        <pc:spChg chg="mod">
          <ac:chgData name="Roger Halbheer" userId="a256a7e3-d8e1-4cbe-a365-586ae11378d1" providerId="ADAL" clId="{7E889035-5FD2-476E-884F-8FD09730B822}" dt="2022-03-09T14:33:12.443" v="10" actId="207"/>
          <ac:spMkLst>
            <pc:docMk/>
            <pc:sldMk cId="1812028523" sldId="2147469676"/>
            <ac:spMk id="65" creationId="{3FAD86C4-C7FF-4961-AAAD-C89A0FD11A0F}"/>
          </ac:spMkLst>
        </pc:spChg>
        <pc:spChg chg="mod">
          <ac:chgData name="Roger Halbheer" userId="a256a7e3-d8e1-4cbe-a365-586ae11378d1" providerId="ADAL" clId="{7E889035-5FD2-476E-884F-8FD09730B822}" dt="2022-03-09T14:33:16.263" v="11" actId="207"/>
          <ac:spMkLst>
            <pc:docMk/>
            <pc:sldMk cId="1812028523" sldId="2147469676"/>
            <ac:spMk id="72" creationId="{362363FF-4AB8-440E-8EB5-5A281AAF4774}"/>
          </ac:spMkLst>
        </pc:spChg>
        <pc:spChg chg="mod">
          <ac:chgData name="Roger Halbheer" userId="a256a7e3-d8e1-4cbe-a365-586ae11378d1" providerId="ADAL" clId="{7E889035-5FD2-476E-884F-8FD09730B822}" dt="2022-03-09T14:33:19.377" v="12" actId="207"/>
          <ac:spMkLst>
            <pc:docMk/>
            <pc:sldMk cId="1812028523" sldId="2147469676"/>
            <ac:spMk id="79" creationId="{1D2DA0FA-1F74-4751-B514-A2FCAD1A55B6}"/>
          </ac:spMkLst>
        </pc:spChg>
      </pc:sldChg>
      <pc:sldChg chg="add del setBg">
        <pc:chgData name="Roger Halbheer" userId="a256a7e3-d8e1-4cbe-a365-586ae11378d1" providerId="ADAL" clId="{7E889035-5FD2-476E-884F-8FD09730B822}" dt="2022-03-09T14:36:09.735" v="17"/>
        <pc:sldMkLst>
          <pc:docMk/>
          <pc:sldMk cId="3580575468" sldId="2147469677"/>
        </pc:sldMkLst>
      </pc:sldChg>
    </pc:docChg>
  </pc:docChgLst>
  <pc:docChgLst>
    <pc:chgData name="Roger Halbheer" userId="a256a7e3-d8e1-4cbe-a365-586ae11378d1" providerId="ADAL" clId="{80E0FF01-4EAE-4664-B1C3-2ADDB24B2FC7}"/>
    <pc:docChg chg="undo redo custSel addSld delSld modSld delSection modSection modShowInfo">
      <pc:chgData name="Roger Halbheer" userId="a256a7e3-d8e1-4cbe-a365-586ae11378d1" providerId="ADAL" clId="{80E0FF01-4EAE-4664-B1C3-2ADDB24B2FC7}" dt="2022-02-11T13:56:52.989" v="266"/>
      <pc:docMkLst>
        <pc:docMk/>
      </pc:docMkLst>
      <pc:sldChg chg="del">
        <pc:chgData name="Roger Halbheer" userId="a256a7e3-d8e1-4cbe-a365-586ae11378d1" providerId="ADAL" clId="{80E0FF01-4EAE-4664-B1C3-2ADDB24B2FC7}" dt="2022-01-13T07:54:48.276" v="0" actId="47"/>
        <pc:sldMkLst>
          <pc:docMk/>
          <pc:sldMk cId="2767857539" sldId="2076136043"/>
        </pc:sldMkLst>
      </pc:sldChg>
      <pc:sldChg chg="del">
        <pc:chgData name="Roger Halbheer" userId="a256a7e3-d8e1-4cbe-a365-586ae11378d1" providerId="ADAL" clId="{80E0FF01-4EAE-4664-B1C3-2ADDB24B2FC7}" dt="2022-01-13T07:54:48.276" v="0" actId="47"/>
        <pc:sldMkLst>
          <pc:docMk/>
          <pc:sldMk cId="803311512" sldId="2076136044"/>
        </pc:sldMkLst>
      </pc:sldChg>
      <pc:sldChg chg="del">
        <pc:chgData name="Roger Halbheer" userId="a256a7e3-d8e1-4cbe-a365-586ae11378d1" providerId="ADAL" clId="{80E0FF01-4EAE-4664-B1C3-2ADDB24B2FC7}" dt="2022-01-13T07:54:48.276" v="0" actId="47"/>
        <pc:sldMkLst>
          <pc:docMk/>
          <pc:sldMk cId="1250489730" sldId="2076136051"/>
        </pc:sldMkLst>
      </pc:sldChg>
      <pc:sldChg chg="del">
        <pc:chgData name="Roger Halbheer" userId="a256a7e3-d8e1-4cbe-a365-586ae11378d1" providerId="ADAL" clId="{80E0FF01-4EAE-4664-B1C3-2ADDB24B2FC7}" dt="2022-01-13T07:54:48.276" v="0" actId="47"/>
        <pc:sldMkLst>
          <pc:docMk/>
          <pc:sldMk cId="3534043106" sldId="2076136071"/>
        </pc:sldMkLst>
      </pc:sldChg>
      <pc:sldChg chg="modTransition">
        <pc:chgData name="Roger Halbheer" userId="a256a7e3-d8e1-4cbe-a365-586ae11378d1" providerId="ADAL" clId="{80E0FF01-4EAE-4664-B1C3-2ADDB24B2FC7}" dt="2022-02-08T16:26:21.544" v="9"/>
        <pc:sldMkLst>
          <pc:docMk/>
          <pc:sldMk cId="2669305560" sldId="2076138207"/>
        </pc:sldMkLst>
      </pc:sldChg>
      <pc:sldChg chg="modTransition">
        <pc:chgData name="Roger Halbheer" userId="a256a7e3-d8e1-4cbe-a365-586ae11378d1" providerId="ADAL" clId="{80E0FF01-4EAE-4664-B1C3-2ADDB24B2FC7}" dt="2022-02-08T16:26:21.544" v="9"/>
        <pc:sldMkLst>
          <pc:docMk/>
          <pc:sldMk cId="3450065845" sldId="2076138227"/>
        </pc:sldMkLst>
      </pc:sldChg>
      <pc:sldChg chg="modTransition">
        <pc:chgData name="Roger Halbheer" userId="a256a7e3-d8e1-4cbe-a365-586ae11378d1" providerId="ADAL" clId="{80E0FF01-4EAE-4664-B1C3-2ADDB24B2FC7}" dt="2022-02-08T16:26:21.544" v="9"/>
        <pc:sldMkLst>
          <pc:docMk/>
          <pc:sldMk cId="1692797587" sldId="2076138228"/>
        </pc:sldMkLst>
      </pc:sldChg>
      <pc:sldChg chg="del">
        <pc:chgData name="Roger Halbheer" userId="a256a7e3-d8e1-4cbe-a365-586ae11378d1" providerId="ADAL" clId="{80E0FF01-4EAE-4664-B1C3-2ADDB24B2FC7}" dt="2022-01-13T07:54:48.276" v="0" actId="47"/>
        <pc:sldMkLst>
          <pc:docMk/>
          <pc:sldMk cId="1140686406" sldId="2076138247"/>
        </pc:sldMkLst>
      </pc:sldChg>
      <pc:sldChg chg="del">
        <pc:chgData name="Roger Halbheer" userId="a256a7e3-d8e1-4cbe-a365-586ae11378d1" providerId="ADAL" clId="{80E0FF01-4EAE-4664-B1C3-2ADDB24B2FC7}" dt="2022-01-13T07:54:48.276" v="0" actId="47"/>
        <pc:sldMkLst>
          <pc:docMk/>
          <pc:sldMk cId="2383618234" sldId="2076138248"/>
        </pc:sldMkLst>
      </pc:sldChg>
      <pc:sldChg chg="del">
        <pc:chgData name="Roger Halbheer" userId="a256a7e3-d8e1-4cbe-a365-586ae11378d1" providerId="ADAL" clId="{80E0FF01-4EAE-4664-B1C3-2ADDB24B2FC7}" dt="2022-01-13T07:54:48.276" v="0" actId="47"/>
        <pc:sldMkLst>
          <pc:docMk/>
          <pc:sldMk cId="253872918" sldId="2076138249"/>
        </pc:sldMkLst>
      </pc:sldChg>
      <pc:sldChg chg="del">
        <pc:chgData name="Roger Halbheer" userId="a256a7e3-d8e1-4cbe-a365-586ae11378d1" providerId="ADAL" clId="{80E0FF01-4EAE-4664-B1C3-2ADDB24B2FC7}" dt="2022-01-13T07:54:48.276" v="0" actId="47"/>
        <pc:sldMkLst>
          <pc:docMk/>
          <pc:sldMk cId="2989953692" sldId="2076138250"/>
        </pc:sldMkLst>
      </pc:sldChg>
      <pc:sldChg chg="del">
        <pc:chgData name="Roger Halbheer" userId="a256a7e3-d8e1-4cbe-a365-586ae11378d1" providerId="ADAL" clId="{80E0FF01-4EAE-4664-B1C3-2ADDB24B2FC7}" dt="2022-01-13T07:54:48.276" v="0" actId="47"/>
        <pc:sldMkLst>
          <pc:docMk/>
          <pc:sldMk cId="1995112613" sldId="2076138251"/>
        </pc:sldMkLst>
      </pc:sldChg>
      <pc:sldChg chg="del">
        <pc:chgData name="Roger Halbheer" userId="a256a7e3-d8e1-4cbe-a365-586ae11378d1" providerId="ADAL" clId="{80E0FF01-4EAE-4664-B1C3-2ADDB24B2FC7}" dt="2022-01-13T07:54:48.276" v="0" actId="47"/>
        <pc:sldMkLst>
          <pc:docMk/>
          <pc:sldMk cId="3278050504" sldId="2076138253"/>
        </pc:sldMkLst>
      </pc:sldChg>
      <pc:sldChg chg="del">
        <pc:chgData name="Roger Halbheer" userId="a256a7e3-d8e1-4cbe-a365-586ae11378d1" providerId="ADAL" clId="{80E0FF01-4EAE-4664-B1C3-2ADDB24B2FC7}" dt="2022-01-13T07:54:48.276" v="0" actId="47"/>
        <pc:sldMkLst>
          <pc:docMk/>
          <pc:sldMk cId="1395797450" sldId="2076138254"/>
        </pc:sldMkLst>
      </pc:sldChg>
      <pc:sldChg chg="del">
        <pc:chgData name="Roger Halbheer" userId="a256a7e3-d8e1-4cbe-a365-586ae11378d1" providerId="ADAL" clId="{80E0FF01-4EAE-4664-B1C3-2ADDB24B2FC7}" dt="2022-01-13T07:54:48.276" v="0" actId="47"/>
        <pc:sldMkLst>
          <pc:docMk/>
          <pc:sldMk cId="4206546073" sldId="2076138255"/>
        </pc:sldMkLst>
      </pc:sldChg>
      <pc:sldChg chg="del">
        <pc:chgData name="Roger Halbheer" userId="a256a7e3-d8e1-4cbe-a365-586ae11378d1" providerId="ADAL" clId="{80E0FF01-4EAE-4664-B1C3-2ADDB24B2FC7}" dt="2022-01-13T07:54:48.276" v="0" actId="47"/>
        <pc:sldMkLst>
          <pc:docMk/>
          <pc:sldMk cId="3224128155" sldId="2076138257"/>
        </pc:sldMkLst>
      </pc:sldChg>
      <pc:sldChg chg="del">
        <pc:chgData name="Roger Halbheer" userId="a256a7e3-d8e1-4cbe-a365-586ae11378d1" providerId="ADAL" clId="{80E0FF01-4EAE-4664-B1C3-2ADDB24B2FC7}" dt="2022-01-13T07:54:48.276" v="0" actId="47"/>
        <pc:sldMkLst>
          <pc:docMk/>
          <pc:sldMk cId="4045298318" sldId="2076138258"/>
        </pc:sldMkLst>
      </pc:sldChg>
      <pc:sldChg chg="del">
        <pc:chgData name="Roger Halbheer" userId="a256a7e3-d8e1-4cbe-a365-586ae11378d1" providerId="ADAL" clId="{80E0FF01-4EAE-4664-B1C3-2ADDB24B2FC7}" dt="2022-01-13T07:54:48.276" v="0" actId="47"/>
        <pc:sldMkLst>
          <pc:docMk/>
          <pc:sldMk cId="748174862" sldId="2076138259"/>
        </pc:sldMkLst>
      </pc:sldChg>
      <pc:sldChg chg="del">
        <pc:chgData name="Roger Halbheer" userId="a256a7e3-d8e1-4cbe-a365-586ae11378d1" providerId="ADAL" clId="{80E0FF01-4EAE-4664-B1C3-2ADDB24B2FC7}" dt="2022-01-13T07:54:48.276" v="0" actId="47"/>
        <pc:sldMkLst>
          <pc:docMk/>
          <pc:sldMk cId="866348728" sldId="2076138261"/>
        </pc:sldMkLst>
      </pc:sldChg>
      <pc:sldChg chg="del">
        <pc:chgData name="Roger Halbheer" userId="a256a7e3-d8e1-4cbe-a365-586ae11378d1" providerId="ADAL" clId="{80E0FF01-4EAE-4664-B1C3-2ADDB24B2FC7}" dt="2022-01-13T07:54:48.276" v="0" actId="47"/>
        <pc:sldMkLst>
          <pc:docMk/>
          <pc:sldMk cId="692565854" sldId="2076138262"/>
        </pc:sldMkLst>
      </pc:sldChg>
      <pc:sldChg chg="del">
        <pc:chgData name="Roger Halbheer" userId="a256a7e3-d8e1-4cbe-a365-586ae11378d1" providerId="ADAL" clId="{80E0FF01-4EAE-4664-B1C3-2ADDB24B2FC7}" dt="2022-01-13T07:54:48.276" v="0" actId="47"/>
        <pc:sldMkLst>
          <pc:docMk/>
          <pc:sldMk cId="72803878" sldId="2076138263"/>
        </pc:sldMkLst>
      </pc:sldChg>
      <pc:sldChg chg="del">
        <pc:chgData name="Roger Halbheer" userId="a256a7e3-d8e1-4cbe-a365-586ae11378d1" providerId="ADAL" clId="{80E0FF01-4EAE-4664-B1C3-2ADDB24B2FC7}" dt="2022-01-13T07:54:48.276" v="0" actId="47"/>
        <pc:sldMkLst>
          <pc:docMk/>
          <pc:sldMk cId="275043813" sldId="2076138264"/>
        </pc:sldMkLst>
      </pc:sldChg>
      <pc:sldChg chg="del">
        <pc:chgData name="Roger Halbheer" userId="a256a7e3-d8e1-4cbe-a365-586ae11378d1" providerId="ADAL" clId="{80E0FF01-4EAE-4664-B1C3-2ADDB24B2FC7}" dt="2022-01-13T07:54:48.276" v="0" actId="47"/>
        <pc:sldMkLst>
          <pc:docMk/>
          <pc:sldMk cId="3103437387" sldId="2076138265"/>
        </pc:sldMkLst>
      </pc:sldChg>
      <pc:sldChg chg="del">
        <pc:chgData name="Roger Halbheer" userId="a256a7e3-d8e1-4cbe-a365-586ae11378d1" providerId="ADAL" clId="{80E0FF01-4EAE-4664-B1C3-2ADDB24B2FC7}" dt="2022-01-13T07:54:48.276" v="0" actId="47"/>
        <pc:sldMkLst>
          <pc:docMk/>
          <pc:sldMk cId="38999129" sldId="2076138266"/>
        </pc:sldMkLst>
      </pc:sldChg>
      <pc:sldChg chg="del">
        <pc:chgData name="Roger Halbheer" userId="a256a7e3-d8e1-4cbe-a365-586ae11378d1" providerId="ADAL" clId="{80E0FF01-4EAE-4664-B1C3-2ADDB24B2FC7}" dt="2022-01-13T07:54:48.276" v="0" actId="47"/>
        <pc:sldMkLst>
          <pc:docMk/>
          <pc:sldMk cId="2834583215" sldId="2076138267"/>
        </pc:sldMkLst>
      </pc:sldChg>
      <pc:sldChg chg="del">
        <pc:chgData name="Roger Halbheer" userId="a256a7e3-d8e1-4cbe-a365-586ae11378d1" providerId="ADAL" clId="{80E0FF01-4EAE-4664-B1C3-2ADDB24B2FC7}" dt="2022-01-13T07:54:48.276" v="0" actId="47"/>
        <pc:sldMkLst>
          <pc:docMk/>
          <pc:sldMk cId="2643471661" sldId="2076138269"/>
        </pc:sldMkLst>
      </pc:sldChg>
      <pc:sldChg chg="del">
        <pc:chgData name="Roger Halbheer" userId="a256a7e3-d8e1-4cbe-a365-586ae11378d1" providerId="ADAL" clId="{80E0FF01-4EAE-4664-B1C3-2ADDB24B2FC7}" dt="2022-01-13T07:54:48.276" v="0" actId="47"/>
        <pc:sldMkLst>
          <pc:docMk/>
          <pc:sldMk cId="27473458" sldId="2076138270"/>
        </pc:sldMkLst>
      </pc:sldChg>
      <pc:sldChg chg="del">
        <pc:chgData name="Roger Halbheer" userId="a256a7e3-d8e1-4cbe-a365-586ae11378d1" providerId="ADAL" clId="{80E0FF01-4EAE-4664-B1C3-2ADDB24B2FC7}" dt="2022-01-13T07:54:48.276" v="0" actId="47"/>
        <pc:sldMkLst>
          <pc:docMk/>
          <pc:sldMk cId="3918326090" sldId="2076138271"/>
        </pc:sldMkLst>
      </pc:sldChg>
      <pc:sldChg chg="del">
        <pc:chgData name="Roger Halbheer" userId="a256a7e3-d8e1-4cbe-a365-586ae11378d1" providerId="ADAL" clId="{80E0FF01-4EAE-4664-B1C3-2ADDB24B2FC7}" dt="2022-01-13T07:54:48.276" v="0" actId="47"/>
        <pc:sldMkLst>
          <pc:docMk/>
          <pc:sldMk cId="2433699529" sldId="2076138272"/>
        </pc:sldMkLst>
      </pc:sldChg>
      <pc:sldChg chg="del">
        <pc:chgData name="Roger Halbheer" userId="a256a7e3-d8e1-4cbe-a365-586ae11378d1" providerId="ADAL" clId="{80E0FF01-4EAE-4664-B1C3-2ADDB24B2FC7}" dt="2022-01-13T07:54:48.276" v="0" actId="47"/>
        <pc:sldMkLst>
          <pc:docMk/>
          <pc:sldMk cId="1965899218" sldId="2076138273"/>
        </pc:sldMkLst>
      </pc:sldChg>
      <pc:sldChg chg="del">
        <pc:chgData name="Roger Halbheer" userId="a256a7e3-d8e1-4cbe-a365-586ae11378d1" providerId="ADAL" clId="{80E0FF01-4EAE-4664-B1C3-2ADDB24B2FC7}" dt="2022-01-13T07:54:48.276" v="0" actId="47"/>
        <pc:sldMkLst>
          <pc:docMk/>
          <pc:sldMk cId="3408239796" sldId="2076138274"/>
        </pc:sldMkLst>
      </pc:sldChg>
      <pc:sldChg chg="del">
        <pc:chgData name="Roger Halbheer" userId="a256a7e3-d8e1-4cbe-a365-586ae11378d1" providerId="ADAL" clId="{80E0FF01-4EAE-4664-B1C3-2ADDB24B2FC7}" dt="2022-01-13T07:54:48.276" v="0" actId="47"/>
        <pc:sldMkLst>
          <pc:docMk/>
          <pc:sldMk cId="155420765" sldId="2076138275"/>
        </pc:sldMkLst>
      </pc:sldChg>
      <pc:sldChg chg="del">
        <pc:chgData name="Roger Halbheer" userId="a256a7e3-d8e1-4cbe-a365-586ae11378d1" providerId="ADAL" clId="{80E0FF01-4EAE-4664-B1C3-2ADDB24B2FC7}" dt="2022-01-13T07:54:48.276" v="0" actId="47"/>
        <pc:sldMkLst>
          <pc:docMk/>
          <pc:sldMk cId="965619708" sldId="2076138276"/>
        </pc:sldMkLst>
      </pc:sldChg>
      <pc:sldChg chg="del">
        <pc:chgData name="Roger Halbheer" userId="a256a7e3-d8e1-4cbe-a365-586ae11378d1" providerId="ADAL" clId="{80E0FF01-4EAE-4664-B1C3-2ADDB24B2FC7}" dt="2022-01-13T07:54:48.276" v="0" actId="47"/>
        <pc:sldMkLst>
          <pc:docMk/>
          <pc:sldMk cId="1673060861" sldId="2076138277"/>
        </pc:sldMkLst>
      </pc:sldChg>
      <pc:sldChg chg="del">
        <pc:chgData name="Roger Halbheer" userId="a256a7e3-d8e1-4cbe-a365-586ae11378d1" providerId="ADAL" clId="{80E0FF01-4EAE-4664-B1C3-2ADDB24B2FC7}" dt="2022-01-13T07:54:48.276" v="0" actId="47"/>
        <pc:sldMkLst>
          <pc:docMk/>
          <pc:sldMk cId="1671678996" sldId="2076138278"/>
        </pc:sldMkLst>
      </pc:sldChg>
      <pc:sldChg chg="del">
        <pc:chgData name="Roger Halbheer" userId="a256a7e3-d8e1-4cbe-a365-586ae11378d1" providerId="ADAL" clId="{80E0FF01-4EAE-4664-B1C3-2ADDB24B2FC7}" dt="2022-01-13T07:54:48.276" v="0" actId="47"/>
        <pc:sldMkLst>
          <pc:docMk/>
          <pc:sldMk cId="4113646864" sldId="2076138279"/>
        </pc:sldMkLst>
      </pc:sldChg>
      <pc:sldChg chg="del">
        <pc:chgData name="Roger Halbheer" userId="a256a7e3-d8e1-4cbe-a365-586ae11378d1" providerId="ADAL" clId="{80E0FF01-4EAE-4664-B1C3-2ADDB24B2FC7}" dt="2022-01-13T07:54:48.276" v="0" actId="47"/>
        <pc:sldMkLst>
          <pc:docMk/>
          <pc:sldMk cId="30209112" sldId="2076138280"/>
        </pc:sldMkLst>
      </pc:sldChg>
      <pc:sldChg chg="del">
        <pc:chgData name="Roger Halbheer" userId="a256a7e3-d8e1-4cbe-a365-586ae11378d1" providerId="ADAL" clId="{80E0FF01-4EAE-4664-B1C3-2ADDB24B2FC7}" dt="2022-01-13T07:54:48.276" v="0" actId="47"/>
        <pc:sldMkLst>
          <pc:docMk/>
          <pc:sldMk cId="3344718710" sldId="2076138281"/>
        </pc:sldMkLst>
      </pc:sldChg>
      <pc:sldChg chg="modTransition">
        <pc:chgData name="Roger Halbheer" userId="a256a7e3-d8e1-4cbe-a365-586ae11378d1" providerId="ADAL" clId="{80E0FF01-4EAE-4664-B1C3-2ADDB24B2FC7}" dt="2022-02-08T16:26:21.544" v="9"/>
        <pc:sldMkLst>
          <pc:docMk/>
          <pc:sldMk cId="2800775763" sldId="2076138282"/>
        </pc:sldMkLst>
      </pc:sldChg>
      <pc:sldChg chg="del">
        <pc:chgData name="Roger Halbheer" userId="a256a7e3-d8e1-4cbe-a365-586ae11378d1" providerId="ADAL" clId="{80E0FF01-4EAE-4664-B1C3-2ADDB24B2FC7}" dt="2022-01-13T07:55:02.742" v="3" actId="47"/>
        <pc:sldMkLst>
          <pc:docMk/>
          <pc:sldMk cId="1044970285" sldId="2076138283"/>
        </pc:sldMkLst>
      </pc:sldChg>
      <pc:sldChg chg="del">
        <pc:chgData name="Roger Halbheer" userId="a256a7e3-d8e1-4cbe-a365-586ae11378d1" providerId="ADAL" clId="{80E0FF01-4EAE-4664-B1C3-2ADDB24B2FC7}" dt="2022-01-13T07:55:02.742" v="3" actId="47"/>
        <pc:sldMkLst>
          <pc:docMk/>
          <pc:sldMk cId="262158322" sldId="2076138284"/>
        </pc:sldMkLst>
      </pc:sldChg>
      <pc:sldChg chg="del">
        <pc:chgData name="Roger Halbheer" userId="a256a7e3-d8e1-4cbe-a365-586ae11378d1" providerId="ADAL" clId="{80E0FF01-4EAE-4664-B1C3-2ADDB24B2FC7}" dt="2022-01-13T07:55:02.742" v="3" actId="47"/>
        <pc:sldMkLst>
          <pc:docMk/>
          <pc:sldMk cId="2366188247" sldId="2076138285"/>
        </pc:sldMkLst>
      </pc:sldChg>
      <pc:sldChg chg="del">
        <pc:chgData name="Roger Halbheer" userId="a256a7e3-d8e1-4cbe-a365-586ae11378d1" providerId="ADAL" clId="{80E0FF01-4EAE-4664-B1C3-2ADDB24B2FC7}" dt="2022-01-13T07:55:02.742" v="3" actId="47"/>
        <pc:sldMkLst>
          <pc:docMk/>
          <pc:sldMk cId="1468337368" sldId="2076138286"/>
        </pc:sldMkLst>
      </pc:sldChg>
      <pc:sldChg chg="del">
        <pc:chgData name="Roger Halbheer" userId="a256a7e3-d8e1-4cbe-a365-586ae11378d1" providerId="ADAL" clId="{80E0FF01-4EAE-4664-B1C3-2ADDB24B2FC7}" dt="2022-01-13T07:55:02.742" v="3" actId="47"/>
        <pc:sldMkLst>
          <pc:docMk/>
          <pc:sldMk cId="360777270" sldId="2076138287"/>
        </pc:sldMkLst>
      </pc:sldChg>
      <pc:sldChg chg="del">
        <pc:chgData name="Roger Halbheer" userId="a256a7e3-d8e1-4cbe-a365-586ae11378d1" providerId="ADAL" clId="{80E0FF01-4EAE-4664-B1C3-2ADDB24B2FC7}" dt="2022-01-13T07:54:48.276" v="0" actId="47"/>
        <pc:sldMkLst>
          <pc:docMk/>
          <pc:sldMk cId="4234481371" sldId="2076138288"/>
        </pc:sldMkLst>
      </pc:sldChg>
      <pc:sldChg chg="del">
        <pc:chgData name="Roger Halbheer" userId="a256a7e3-d8e1-4cbe-a365-586ae11378d1" providerId="ADAL" clId="{80E0FF01-4EAE-4664-B1C3-2ADDB24B2FC7}" dt="2022-01-13T07:54:48.276" v="0" actId="47"/>
        <pc:sldMkLst>
          <pc:docMk/>
          <pc:sldMk cId="1675463560" sldId="2076138289"/>
        </pc:sldMkLst>
      </pc:sldChg>
      <pc:sldChg chg="del">
        <pc:chgData name="Roger Halbheer" userId="a256a7e3-d8e1-4cbe-a365-586ae11378d1" providerId="ADAL" clId="{80E0FF01-4EAE-4664-B1C3-2ADDB24B2FC7}" dt="2022-01-13T07:54:48.276" v="0" actId="47"/>
        <pc:sldMkLst>
          <pc:docMk/>
          <pc:sldMk cId="2029139390" sldId="2076138293"/>
        </pc:sldMkLst>
      </pc:sldChg>
      <pc:sldChg chg="del">
        <pc:chgData name="Roger Halbheer" userId="a256a7e3-d8e1-4cbe-a365-586ae11378d1" providerId="ADAL" clId="{80E0FF01-4EAE-4664-B1C3-2ADDB24B2FC7}" dt="2022-01-13T07:54:48.276" v="0" actId="47"/>
        <pc:sldMkLst>
          <pc:docMk/>
          <pc:sldMk cId="2329829174" sldId="2076138295"/>
        </pc:sldMkLst>
      </pc:sldChg>
      <pc:sldChg chg="del">
        <pc:chgData name="Roger Halbheer" userId="a256a7e3-d8e1-4cbe-a365-586ae11378d1" providerId="ADAL" clId="{80E0FF01-4EAE-4664-B1C3-2ADDB24B2FC7}" dt="2022-01-13T07:54:48.276" v="0" actId="47"/>
        <pc:sldMkLst>
          <pc:docMk/>
          <pc:sldMk cId="3604228293" sldId="2076138298"/>
        </pc:sldMkLst>
      </pc:sldChg>
      <pc:sldChg chg="del">
        <pc:chgData name="Roger Halbheer" userId="a256a7e3-d8e1-4cbe-a365-586ae11378d1" providerId="ADAL" clId="{80E0FF01-4EAE-4664-B1C3-2ADDB24B2FC7}" dt="2022-01-13T07:54:48.276" v="0" actId="47"/>
        <pc:sldMkLst>
          <pc:docMk/>
          <pc:sldMk cId="495120300" sldId="2076138299"/>
        </pc:sldMkLst>
      </pc:sldChg>
      <pc:sldChg chg="del">
        <pc:chgData name="Roger Halbheer" userId="a256a7e3-d8e1-4cbe-a365-586ae11378d1" providerId="ADAL" clId="{80E0FF01-4EAE-4664-B1C3-2ADDB24B2FC7}" dt="2022-01-13T07:54:48.276" v="0" actId="47"/>
        <pc:sldMkLst>
          <pc:docMk/>
          <pc:sldMk cId="1313971595" sldId="2076138300"/>
        </pc:sldMkLst>
      </pc:sldChg>
      <pc:sldChg chg="del">
        <pc:chgData name="Roger Halbheer" userId="a256a7e3-d8e1-4cbe-a365-586ae11378d1" providerId="ADAL" clId="{80E0FF01-4EAE-4664-B1C3-2ADDB24B2FC7}" dt="2022-01-13T07:54:48.276" v="0" actId="47"/>
        <pc:sldMkLst>
          <pc:docMk/>
          <pc:sldMk cId="883283725" sldId="2076138301"/>
        </pc:sldMkLst>
      </pc:sldChg>
      <pc:sldChg chg="del">
        <pc:chgData name="Roger Halbheer" userId="a256a7e3-d8e1-4cbe-a365-586ae11378d1" providerId="ADAL" clId="{80E0FF01-4EAE-4664-B1C3-2ADDB24B2FC7}" dt="2022-01-13T07:54:48.276" v="0" actId="47"/>
        <pc:sldMkLst>
          <pc:docMk/>
          <pc:sldMk cId="1716170531" sldId="2076138302"/>
        </pc:sldMkLst>
      </pc:sldChg>
      <pc:sldChg chg="del">
        <pc:chgData name="Roger Halbheer" userId="a256a7e3-d8e1-4cbe-a365-586ae11378d1" providerId="ADAL" clId="{80E0FF01-4EAE-4664-B1C3-2ADDB24B2FC7}" dt="2022-01-13T07:54:48.276" v="0" actId="47"/>
        <pc:sldMkLst>
          <pc:docMk/>
          <pc:sldMk cId="465378322" sldId="2076138303"/>
        </pc:sldMkLst>
      </pc:sldChg>
      <pc:sldChg chg="del">
        <pc:chgData name="Roger Halbheer" userId="a256a7e3-d8e1-4cbe-a365-586ae11378d1" providerId="ADAL" clId="{80E0FF01-4EAE-4664-B1C3-2ADDB24B2FC7}" dt="2022-01-13T07:54:48.276" v="0" actId="47"/>
        <pc:sldMkLst>
          <pc:docMk/>
          <pc:sldMk cId="424846180" sldId="2076138304"/>
        </pc:sldMkLst>
      </pc:sldChg>
      <pc:sldChg chg="del">
        <pc:chgData name="Roger Halbheer" userId="a256a7e3-d8e1-4cbe-a365-586ae11378d1" providerId="ADAL" clId="{80E0FF01-4EAE-4664-B1C3-2ADDB24B2FC7}" dt="2022-01-13T07:54:48.276" v="0" actId="47"/>
        <pc:sldMkLst>
          <pc:docMk/>
          <pc:sldMk cId="881531473" sldId="2076138305"/>
        </pc:sldMkLst>
      </pc:sldChg>
      <pc:sldChg chg="del">
        <pc:chgData name="Roger Halbheer" userId="a256a7e3-d8e1-4cbe-a365-586ae11378d1" providerId="ADAL" clId="{80E0FF01-4EAE-4664-B1C3-2ADDB24B2FC7}" dt="2022-01-13T07:54:48.276" v="0" actId="47"/>
        <pc:sldMkLst>
          <pc:docMk/>
          <pc:sldMk cId="2856251602" sldId="2076138306"/>
        </pc:sldMkLst>
      </pc:sldChg>
      <pc:sldChg chg="del">
        <pc:chgData name="Roger Halbheer" userId="a256a7e3-d8e1-4cbe-a365-586ae11378d1" providerId="ADAL" clId="{80E0FF01-4EAE-4664-B1C3-2ADDB24B2FC7}" dt="2022-01-13T07:54:48.276" v="0" actId="47"/>
        <pc:sldMkLst>
          <pc:docMk/>
          <pc:sldMk cId="1683519105" sldId="2076138307"/>
        </pc:sldMkLst>
      </pc:sldChg>
      <pc:sldChg chg="del">
        <pc:chgData name="Roger Halbheer" userId="a256a7e3-d8e1-4cbe-a365-586ae11378d1" providerId="ADAL" clId="{80E0FF01-4EAE-4664-B1C3-2ADDB24B2FC7}" dt="2022-01-13T07:54:48.276" v="0" actId="47"/>
        <pc:sldMkLst>
          <pc:docMk/>
          <pc:sldMk cId="1581115677" sldId="2076138308"/>
        </pc:sldMkLst>
      </pc:sldChg>
      <pc:sldChg chg="del">
        <pc:chgData name="Roger Halbheer" userId="a256a7e3-d8e1-4cbe-a365-586ae11378d1" providerId="ADAL" clId="{80E0FF01-4EAE-4664-B1C3-2ADDB24B2FC7}" dt="2022-01-13T07:54:48.276" v="0" actId="47"/>
        <pc:sldMkLst>
          <pc:docMk/>
          <pc:sldMk cId="2593751114" sldId="2076138309"/>
        </pc:sldMkLst>
      </pc:sldChg>
      <pc:sldChg chg="del">
        <pc:chgData name="Roger Halbheer" userId="a256a7e3-d8e1-4cbe-a365-586ae11378d1" providerId="ADAL" clId="{80E0FF01-4EAE-4664-B1C3-2ADDB24B2FC7}" dt="2022-01-13T07:54:48.276" v="0" actId="47"/>
        <pc:sldMkLst>
          <pc:docMk/>
          <pc:sldMk cId="2466497856" sldId="2076138310"/>
        </pc:sldMkLst>
      </pc:sldChg>
      <pc:sldChg chg="del">
        <pc:chgData name="Roger Halbheer" userId="a256a7e3-d8e1-4cbe-a365-586ae11378d1" providerId="ADAL" clId="{80E0FF01-4EAE-4664-B1C3-2ADDB24B2FC7}" dt="2022-01-13T07:54:48.276" v="0" actId="47"/>
        <pc:sldMkLst>
          <pc:docMk/>
          <pc:sldMk cId="2878935084" sldId="2076138311"/>
        </pc:sldMkLst>
      </pc:sldChg>
      <pc:sldChg chg="del">
        <pc:chgData name="Roger Halbheer" userId="a256a7e3-d8e1-4cbe-a365-586ae11378d1" providerId="ADAL" clId="{80E0FF01-4EAE-4664-B1C3-2ADDB24B2FC7}" dt="2022-01-13T07:54:48.276" v="0" actId="47"/>
        <pc:sldMkLst>
          <pc:docMk/>
          <pc:sldMk cId="2759668588" sldId="2076138312"/>
        </pc:sldMkLst>
      </pc:sldChg>
      <pc:sldChg chg="del">
        <pc:chgData name="Roger Halbheer" userId="a256a7e3-d8e1-4cbe-a365-586ae11378d1" providerId="ADAL" clId="{80E0FF01-4EAE-4664-B1C3-2ADDB24B2FC7}" dt="2022-01-13T07:54:48.276" v="0" actId="47"/>
        <pc:sldMkLst>
          <pc:docMk/>
          <pc:sldMk cId="881438828" sldId="2076138315"/>
        </pc:sldMkLst>
      </pc:sldChg>
      <pc:sldChg chg="del">
        <pc:chgData name="Roger Halbheer" userId="a256a7e3-d8e1-4cbe-a365-586ae11378d1" providerId="ADAL" clId="{80E0FF01-4EAE-4664-B1C3-2ADDB24B2FC7}" dt="2022-01-13T07:54:48.276" v="0" actId="47"/>
        <pc:sldMkLst>
          <pc:docMk/>
          <pc:sldMk cId="1798752096" sldId="2076138316"/>
        </pc:sldMkLst>
      </pc:sldChg>
      <pc:sldChg chg="del">
        <pc:chgData name="Roger Halbheer" userId="a256a7e3-d8e1-4cbe-a365-586ae11378d1" providerId="ADAL" clId="{80E0FF01-4EAE-4664-B1C3-2ADDB24B2FC7}" dt="2022-01-13T07:54:48.276" v="0" actId="47"/>
        <pc:sldMkLst>
          <pc:docMk/>
          <pc:sldMk cId="3824365576" sldId="2076138319"/>
        </pc:sldMkLst>
      </pc:sldChg>
      <pc:sldChg chg="del">
        <pc:chgData name="Roger Halbheer" userId="a256a7e3-d8e1-4cbe-a365-586ae11378d1" providerId="ADAL" clId="{80E0FF01-4EAE-4664-B1C3-2ADDB24B2FC7}" dt="2022-01-13T07:54:48.276" v="0" actId="47"/>
        <pc:sldMkLst>
          <pc:docMk/>
          <pc:sldMk cId="2645726562" sldId="2076138320"/>
        </pc:sldMkLst>
      </pc:sldChg>
      <pc:sldChg chg="del">
        <pc:chgData name="Roger Halbheer" userId="a256a7e3-d8e1-4cbe-a365-586ae11378d1" providerId="ADAL" clId="{80E0FF01-4EAE-4664-B1C3-2ADDB24B2FC7}" dt="2022-01-13T07:54:48.276" v="0" actId="47"/>
        <pc:sldMkLst>
          <pc:docMk/>
          <pc:sldMk cId="3270707661" sldId="2076138321"/>
        </pc:sldMkLst>
      </pc:sldChg>
      <pc:sldChg chg="del">
        <pc:chgData name="Roger Halbheer" userId="a256a7e3-d8e1-4cbe-a365-586ae11378d1" providerId="ADAL" clId="{80E0FF01-4EAE-4664-B1C3-2ADDB24B2FC7}" dt="2022-01-13T07:54:48.276" v="0" actId="47"/>
        <pc:sldMkLst>
          <pc:docMk/>
          <pc:sldMk cId="2381973128" sldId="2076138324"/>
        </pc:sldMkLst>
      </pc:sldChg>
      <pc:sldChg chg="del">
        <pc:chgData name="Roger Halbheer" userId="a256a7e3-d8e1-4cbe-a365-586ae11378d1" providerId="ADAL" clId="{80E0FF01-4EAE-4664-B1C3-2ADDB24B2FC7}" dt="2022-01-13T07:54:48.276" v="0" actId="47"/>
        <pc:sldMkLst>
          <pc:docMk/>
          <pc:sldMk cId="1513238710" sldId="2076138325"/>
        </pc:sldMkLst>
      </pc:sldChg>
      <pc:sldChg chg="del">
        <pc:chgData name="Roger Halbheer" userId="a256a7e3-d8e1-4cbe-a365-586ae11378d1" providerId="ADAL" clId="{80E0FF01-4EAE-4664-B1C3-2ADDB24B2FC7}" dt="2022-01-13T07:54:48.276" v="0" actId="47"/>
        <pc:sldMkLst>
          <pc:docMk/>
          <pc:sldMk cId="1262344241" sldId="2076138327"/>
        </pc:sldMkLst>
      </pc:sldChg>
      <pc:sldChg chg="del">
        <pc:chgData name="Roger Halbheer" userId="a256a7e3-d8e1-4cbe-a365-586ae11378d1" providerId="ADAL" clId="{80E0FF01-4EAE-4664-B1C3-2ADDB24B2FC7}" dt="2022-01-13T07:54:48.276" v="0" actId="47"/>
        <pc:sldMkLst>
          <pc:docMk/>
          <pc:sldMk cId="541809336" sldId="2076138328"/>
        </pc:sldMkLst>
      </pc:sldChg>
      <pc:sldChg chg="del">
        <pc:chgData name="Roger Halbheer" userId="a256a7e3-d8e1-4cbe-a365-586ae11378d1" providerId="ADAL" clId="{80E0FF01-4EAE-4664-B1C3-2ADDB24B2FC7}" dt="2022-01-13T07:54:48.276" v="0" actId="47"/>
        <pc:sldMkLst>
          <pc:docMk/>
          <pc:sldMk cId="2674883510" sldId="2076138329"/>
        </pc:sldMkLst>
      </pc:sldChg>
      <pc:sldChg chg="del">
        <pc:chgData name="Roger Halbheer" userId="a256a7e3-d8e1-4cbe-a365-586ae11378d1" providerId="ADAL" clId="{80E0FF01-4EAE-4664-B1C3-2ADDB24B2FC7}" dt="2022-01-13T07:54:48.276" v="0" actId="47"/>
        <pc:sldMkLst>
          <pc:docMk/>
          <pc:sldMk cId="2756407694" sldId="2076138330"/>
        </pc:sldMkLst>
      </pc:sldChg>
      <pc:sldChg chg="del">
        <pc:chgData name="Roger Halbheer" userId="a256a7e3-d8e1-4cbe-a365-586ae11378d1" providerId="ADAL" clId="{80E0FF01-4EAE-4664-B1C3-2ADDB24B2FC7}" dt="2022-01-13T07:54:48.276" v="0" actId="47"/>
        <pc:sldMkLst>
          <pc:docMk/>
          <pc:sldMk cId="3902585681" sldId="2076138331"/>
        </pc:sldMkLst>
      </pc:sldChg>
      <pc:sldChg chg="del">
        <pc:chgData name="Roger Halbheer" userId="a256a7e3-d8e1-4cbe-a365-586ae11378d1" providerId="ADAL" clId="{80E0FF01-4EAE-4664-B1C3-2ADDB24B2FC7}" dt="2022-01-13T07:54:48.276" v="0" actId="47"/>
        <pc:sldMkLst>
          <pc:docMk/>
          <pc:sldMk cId="4187199338" sldId="2076138332"/>
        </pc:sldMkLst>
      </pc:sldChg>
      <pc:sldChg chg="del">
        <pc:chgData name="Roger Halbheer" userId="a256a7e3-d8e1-4cbe-a365-586ae11378d1" providerId="ADAL" clId="{80E0FF01-4EAE-4664-B1C3-2ADDB24B2FC7}" dt="2022-01-13T07:54:48.276" v="0" actId="47"/>
        <pc:sldMkLst>
          <pc:docMk/>
          <pc:sldMk cId="1929755427" sldId="2076138333"/>
        </pc:sldMkLst>
      </pc:sldChg>
      <pc:sldChg chg="del">
        <pc:chgData name="Roger Halbheer" userId="a256a7e3-d8e1-4cbe-a365-586ae11378d1" providerId="ADAL" clId="{80E0FF01-4EAE-4664-B1C3-2ADDB24B2FC7}" dt="2022-01-13T07:54:48.276" v="0" actId="47"/>
        <pc:sldMkLst>
          <pc:docMk/>
          <pc:sldMk cId="2688472699" sldId="2076138334"/>
        </pc:sldMkLst>
      </pc:sldChg>
      <pc:sldChg chg="del">
        <pc:chgData name="Roger Halbheer" userId="a256a7e3-d8e1-4cbe-a365-586ae11378d1" providerId="ADAL" clId="{80E0FF01-4EAE-4664-B1C3-2ADDB24B2FC7}" dt="2022-01-13T07:54:48.276" v="0" actId="47"/>
        <pc:sldMkLst>
          <pc:docMk/>
          <pc:sldMk cId="2176112889" sldId="2076138335"/>
        </pc:sldMkLst>
      </pc:sldChg>
      <pc:sldChg chg="del">
        <pc:chgData name="Roger Halbheer" userId="a256a7e3-d8e1-4cbe-a365-586ae11378d1" providerId="ADAL" clId="{80E0FF01-4EAE-4664-B1C3-2ADDB24B2FC7}" dt="2022-01-13T07:54:48.276" v="0" actId="47"/>
        <pc:sldMkLst>
          <pc:docMk/>
          <pc:sldMk cId="2098003159" sldId="2076138336"/>
        </pc:sldMkLst>
      </pc:sldChg>
      <pc:sldChg chg="del">
        <pc:chgData name="Roger Halbheer" userId="a256a7e3-d8e1-4cbe-a365-586ae11378d1" providerId="ADAL" clId="{80E0FF01-4EAE-4664-B1C3-2ADDB24B2FC7}" dt="2022-01-13T07:54:48.276" v="0" actId="47"/>
        <pc:sldMkLst>
          <pc:docMk/>
          <pc:sldMk cId="3820004340" sldId="2076138337"/>
        </pc:sldMkLst>
      </pc:sldChg>
      <pc:sldChg chg="del">
        <pc:chgData name="Roger Halbheer" userId="a256a7e3-d8e1-4cbe-a365-586ae11378d1" providerId="ADAL" clId="{80E0FF01-4EAE-4664-B1C3-2ADDB24B2FC7}" dt="2022-01-13T07:54:48.276" v="0" actId="47"/>
        <pc:sldMkLst>
          <pc:docMk/>
          <pc:sldMk cId="2483043915" sldId="2076138338"/>
        </pc:sldMkLst>
      </pc:sldChg>
      <pc:sldChg chg="del">
        <pc:chgData name="Roger Halbheer" userId="a256a7e3-d8e1-4cbe-a365-586ae11378d1" providerId="ADAL" clId="{80E0FF01-4EAE-4664-B1C3-2ADDB24B2FC7}" dt="2022-01-13T07:54:48.276" v="0" actId="47"/>
        <pc:sldMkLst>
          <pc:docMk/>
          <pc:sldMk cId="1539026651" sldId="2076138339"/>
        </pc:sldMkLst>
      </pc:sldChg>
      <pc:sldChg chg="del">
        <pc:chgData name="Roger Halbheer" userId="a256a7e3-d8e1-4cbe-a365-586ae11378d1" providerId="ADAL" clId="{80E0FF01-4EAE-4664-B1C3-2ADDB24B2FC7}" dt="2022-01-13T07:54:48.276" v="0" actId="47"/>
        <pc:sldMkLst>
          <pc:docMk/>
          <pc:sldMk cId="7160971" sldId="2076138340"/>
        </pc:sldMkLst>
      </pc:sldChg>
      <pc:sldChg chg="del">
        <pc:chgData name="Roger Halbheer" userId="a256a7e3-d8e1-4cbe-a365-586ae11378d1" providerId="ADAL" clId="{80E0FF01-4EAE-4664-B1C3-2ADDB24B2FC7}" dt="2022-01-13T07:54:48.276" v="0" actId="47"/>
        <pc:sldMkLst>
          <pc:docMk/>
          <pc:sldMk cId="2768686954" sldId="2076138342"/>
        </pc:sldMkLst>
      </pc:sldChg>
      <pc:sldChg chg="del">
        <pc:chgData name="Roger Halbheer" userId="a256a7e3-d8e1-4cbe-a365-586ae11378d1" providerId="ADAL" clId="{80E0FF01-4EAE-4664-B1C3-2ADDB24B2FC7}" dt="2022-01-13T07:54:48.276" v="0" actId="47"/>
        <pc:sldMkLst>
          <pc:docMk/>
          <pc:sldMk cId="1567315441" sldId="2076138343"/>
        </pc:sldMkLst>
      </pc:sldChg>
      <pc:sldChg chg="del">
        <pc:chgData name="Roger Halbheer" userId="a256a7e3-d8e1-4cbe-a365-586ae11378d1" providerId="ADAL" clId="{80E0FF01-4EAE-4664-B1C3-2ADDB24B2FC7}" dt="2022-01-13T07:54:48.276" v="0" actId="47"/>
        <pc:sldMkLst>
          <pc:docMk/>
          <pc:sldMk cId="1526397848" sldId="2076138344"/>
        </pc:sldMkLst>
      </pc:sldChg>
      <pc:sldChg chg="del">
        <pc:chgData name="Roger Halbheer" userId="a256a7e3-d8e1-4cbe-a365-586ae11378d1" providerId="ADAL" clId="{80E0FF01-4EAE-4664-B1C3-2ADDB24B2FC7}" dt="2022-01-13T07:54:48.276" v="0" actId="47"/>
        <pc:sldMkLst>
          <pc:docMk/>
          <pc:sldMk cId="1064094801" sldId="2076138345"/>
        </pc:sldMkLst>
      </pc:sldChg>
      <pc:sldChg chg="del">
        <pc:chgData name="Roger Halbheer" userId="a256a7e3-d8e1-4cbe-a365-586ae11378d1" providerId="ADAL" clId="{80E0FF01-4EAE-4664-B1C3-2ADDB24B2FC7}" dt="2022-01-13T07:54:48.276" v="0" actId="47"/>
        <pc:sldMkLst>
          <pc:docMk/>
          <pc:sldMk cId="2749545315" sldId="2076138346"/>
        </pc:sldMkLst>
      </pc:sldChg>
      <pc:sldChg chg="del">
        <pc:chgData name="Roger Halbheer" userId="a256a7e3-d8e1-4cbe-a365-586ae11378d1" providerId="ADAL" clId="{80E0FF01-4EAE-4664-B1C3-2ADDB24B2FC7}" dt="2022-01-13T07:54:48.276" v="0" actId="47"/>
        <pc:sldMkLst>
          <pc:docMk/>
          <pc:sldMk cId="2878190647" sldId="2076138347"/>
        </pc:sldMkLst>
      </pc:sldChg>
      <pc:sldChg chg="del">
        <pc:chgData name="Roger Halbheer" userId="a256a7e3-d8e1-4cbe-a365-586ae11378d1" providerId="ADAL" clId="{80E0FF01-4EAE-4664-B1C3-2ADDB24B2FC7}" dt="2022-01-13T07:54:48.276" v="0" actId="47"/>
        <pc:sldMkLst>
          <pc:docMk/>
          <pc:sldMk cId="2578900147" sldId="2076138348"/>
        </pc:sldMkLst>
      </pc:sldChg>
      <pc:sldChg chg="del">
        <pc:chgData name="Roger Halbheer" userId="a256a7e3-d8e1-4cbe-a365-586ae11378d1" providerId="ADAL" clId="{80E0FF01-4EAE-4664-B1C3-2ADDB24B2FC7}" dt="2022-01-13T07:54:48.276" v="0" actId="47"/>
        <pc:sldMkLst>
          <pc:docMk/>
          <pc:sldMk cId="3656888586" sldId="2076138349"/>
        </pc:sldMkLst>
      </pc:sldChg>
      <pc:sldChg chg="del">
        <pc:chgData name="Roger Halbheer" userId="a256a7e3-d8e1-4cbe-a365-586ae11378d1" providerId="ADAL" clId="{80E0FF01-4EAE-4664-B1C3-2ADDB24B2FC7}" dt="2022-01-13T07:54:48.276" v="0" actId="47"/>
        <pc:sldMkLst>
          <pc:docMk/>
          <pc:sldMk cId="752509119" sldId="2076138350"/>
        </pc:sldMkLst>
      </pc:sldChg>
      <pc:sldChg chg="del">
        <pc:chgData name="Roger Halbheer" userId="a256a7e3-d8e1-4cbe-a365-586ae11378d1" providerId="ADAL" clId="{80E0FF01-4EAE-4664-B1C3-2ADDB24B2FC7}" dt="2022-01-13T07:54:48.276" v="0" actId="47"/>
        <pc:sldMkLst>
          <pc:docMk/>
          <pc:sldMk cId="688255027" sldId="2076138352"/>
        </pc:sldMkLst>
      </pc:sldChg>
      <pc:sldChg chg="del">
        <pc:chgData name="Roger Halbheer" userId="a256a7e3-d8e1-4cbe-a365-586ae11378d1" providerId="ADAL" clId="{80E0FF01-4EAE-4664-B1C3-2ADDB24B2FC7}" dt="2022-01-13T07:54:48.276" v="0" actId="47"/>
        <pc:sldMkLst>
          <pc:docMk/>
          <pc:sldMk cId="3658211972" sldId="2076138353"/>
        </pc:sldMkLst>
      </pc:sldChg>
      <pc:sldChg chg="del">
        <pc:chgData name="Roger Halbheer" userId="a256a7e3-d8e1-4cbe-a365-586ae11378d1" providerId="ADAL" clId="{80E0FF01-4EAE-4664-B1C3-2ADDB24B2FC7}" dt="2022-01-13T07:54:48.276" v="0" actId="47"/>
        <pc:sldMkLst>
          <pc:docMk/>
          <pc:sldMk cId="1469584761" sldId="2076138355"/>
        </pc:sldMkLst>
      </pc:sldChg>
      <pc:sldChg chg="del">
        <pc:chgData name="Roger Halbheer" userId="a256a7e3-d8e1-4cbe-a365-586ae11378d1" providerId="ADAL" clId="{80E0FF01-4EAE-4664-B1C3-2ADDB24B2FC7}" dt="2022-01-13T07:54:48.276" v="0" actId="47"/>
        <pc:sldMkLst>
          <pc:docMk/>
          <pc:sldMk cId="3709579562" sldId="2076138357"/>
        </pc:sldMkLst>
      </pc:sldChg>
      <pc:sldChg chg="add del">
        <pc:chgData name="Roger Halbheer" userId="a256a7e3-d8e1-4cbe-a365-586ae11378d1" providerId="ADAL" clId="{80E0FF01-4EAE-4664-B1C3-2ADDB24B2FC7}" dt="2022-02-11T13:50:38.968" v="261"/>
        <pc:sldMkLst>
          <pc:docMk/>
          <pc:sldMk cId="418664790" sldId="2076138500"/>
        </pc:sldMkLst>
      </pc:sldChg>
      <pc:sldChg chg="add">
        <pc:chgData name="Roger Halbheer" userId="a256a7e3-d8e1-4cbe-a365-586ae11378d1" providerId="ADAL" clId="{80E0FF01-4EAE-4664-B1C3-2ADDB24B2FC7}" dt="2022-02-11T13:51:05.597" v="263"/>
        <pc:sldMkLst>
          <pc:docMk/>
          <pc:sldMk cId="1936497607" sldId="2076138501"/>
        </pc:sldMkLst>
      </pc:sldChg>
      <pc:sldChg chg="add del">
        <pc:chgData name="Roger Halbheer" userId="a256a7e3-d8e1-4cbe-a365-586ae11378d1" providerId="ADAL" clId="{80E0FF01-4EAE-4664-B1C3-2ADDB24B2FC7}" dt="2022-02-11T13:50:53.917" v="262" actId="47"/>
        <pc:sldMkLst>
          <pc:docMk/>
          <pc:sldMk cId="3653274950" sldId="2076138505"/>
        </pc:sldMkLst>
      </pc:sldChg>
      <pc:sldChg chg="add">
        <pc:chgData name="Roger Halbheer" userId="a256a7e3-d8e1-4cbe-a365-586ae11378d1" providerId="ADAL" clId="{80E0FF01-4EAE-4664-B1C3-2ADDB24B2FC7}" dt="2022-02-11T13:56:27.492" v="264"/>
        <pc:sldMkLst>
          <pc:docMk/>
          <pc:sldMk cId="1301149240" sldId="2076138530"/>
        </pc:sldMkLst>
      </pc:sldChg>
      <pc:sldChg chg="add del">
        <pc:chgData name="Roger Halbheer" userId="a256a7e3-d8e1-4cbe-a365-586ae11378d1" providerId="ADAL" clId="{80E0FF01-4EAE-4664-B1C3-2ADDB24B2FC7}" dt="2022-02-11T13:56:37.778" v="265" actId="47"/>
        <pc:sldMkLst>
          <pc:docMk/>
          <pc:sldMk cId="2343361792" sldId="2076138531"/>
        </pc:sldMkLst>
      </pc:sldChg>
      <pc:sldChg chg="add">
        <pc:chgData name="Roger Halbheer" userId="a256a7e3-d8e1-4cbe-a365-586ae11378d1" providerId="ADAL" clId="{80E0FF01-4EAE-4664-B1C3-2ADDB24B2FC7}" dt="2022-02-11T13:56:52.989" v="266"/>
        <pc:sldMkLst>
          <pc:docMk/>
          <pc:sldMk cId="462023990" sldId="2076138532"/>
        </pc:sldMkLst>
      </pc:sldChg>
      <pc:sldChg chg="modTransition">
        <pc:chgData name="Roger Halbheer" userId="a256a7e3-d8e1-4cbe-a365-586ae11378d1" providerId="ADAL" clId="{80E0FF01-4EAE-4664-B1C3-2ADDB24B2FC7}" dt="2022-02-08T16:26:21.544" v="9"/>
        <pc:sldMkLst>
          <pc:docMk/>
          <pc:sldMk cId="2505327226" sldId="2147469665"/>
        </pc:sldMkLst>
      </pc:sldChg>
      <pc:sldChg chg="del">
        <pc:chgData name="Roger Halbheer" userId="a256a7e3-d8e1-4cbe-a365-586ae11378d1" providerId="ADAL" clId="{80E0FF01-4EAE-4664-B1C3-2ADDB24B2FC7}" dt="2022-01-13T07:55:02.742" v="3" actId="47"/>
        <pc:sldMkLst>
          <pc:docMk/>
          <pc:sldMk cId="3047185701" sldId="2147469666"/>
        </pc:sldMkLst>
      </pc:sldChg>
      <pc:sldChg chg="del">
        <pc:chgData name="Roger Halbheer" userId="a256a7e3-d8e1-4cbe-a365-586ae11378d1" providerId="ADAL" clId="{80E0FF01-4EAE-4664-B1C3-2ADDB24B2FC7}" dt="2022-01-13T07:55:02.742" v="3" actId="47"/>
        <pc:sldMkLst>
          <pc:docMk/>
          <pc:sldMk cId="298664030" sldId="2147469667"/>
        </pc:sldMkLst>
      </pc:sldChg>
      <pc:sldChg chg="del">
        <pc:chgData name="Roger Halbheer" userId="a256a7e3-d8e1-4cbe-a365-586ae11378d1" providerId="ADAL" clId="{80E0FF01-4EAE-4664-B1C3-2ADDB24B2FC7}" dt="2022-01-13T07:55:02.742" v="3" actId="47"/>
        <pc:sldMkLst>
          <pc:docMk/>
          <pc:sldMk cId="263763883" sldId="2147469668"/>
        </pc:sldMkLst>
      </pc:sldChg>
      <pc:sldChg chg="del">
        <pc:chgData name="Roger Halbheer" userId="a256a7e3-d8e1-4cbe-a365-586ae11378d1" providerId="ADAL" clId="{80E0FF01-4EAE-4664-B1C3-2ADDB24B2FC7}" dt="2022-01-13T07:55:02.742" v="3" actId="47"/>
        <pc:sldMkLst>
          <pc:docMk/>
          <pc:sldMk cId="3590475939" sldId="2147469670"/>
        </pc:sldMkLst>
      </pc:sldChg>
      <pc:sldChg chg="modSp modTransition">
        <pc:chgData name="Roger Halbheer" userId="a256a7e3-d8e1-4cbe-a365-586ae11378d1" providerId="ADAL" clId="{80E0FF01-4EAE-4664-B1C3-2ADDB24B2FC7}" dt="2022-02-08T16:26:21.544" v="9"/>
        <pc:sldMkLst>
          <pc:docMk/>
          <pc:sldMk cId="1528576148" sldId="2147469673"/>
        </pc:sldMkLst>
        <pc:spChg chg="mod">
          <ac:chgData name="Roger Halbheer" userId="a256a7e3-d8e1-4cbe-a365-586ae11378d1" providerId="ADAL" clId="{80E0FF01-4EAE-4664-B1C3-2ADDB24B2FC7}" dt="2022-01-27T09:36:59.801" v="5" actId="20577"/>
          <ac:spMkLst>
            <pc:docMk/>
            <pc:sldMk cId="1528576148" sldId="2147469673"/>
            <ac:spMk id="48" creationId="{A40F9D04-3F0F-4281-BAF5-1E91C0B076CC}"/>
          </ac:spMkLst>
        </pc:spChg>
      </pc:sldChg>
      <pc:sldChg chg="delSp mod modTransition">
        <pc:chgData name="Roger Halbheer" userId="a256a7e3-d8e1-4cbe-a365-586ae11378d1" providerId="ADAL" clId="{80E0FF01-4EAE-4664-B1C3-2ADDB24B2FC7}" dt="2022-02-08T16:26:21.544" v="9"/>
        <pc:sldMkLst>
          <pc:docMk/>
          <pc:sldMk cId="3456575118" sldId="2147469674"/>
        </pc:sldMkLst>
        <pc:graphicFrameChg chg="del">
          <ac:chgData name="Roger Halbheer" userId="a256a7e3-d8e1-4cbe-a365-586ae11378d1" providerId="ADAL" clId="{80E0FF01-4EAE-4664-B1C3-2ADDB24B2FC7}" dt="2022-01-13T07:54:58.007" v="2" actId="478"/>
          <ac:graphicFrameMkLst>
            <pc:docMk/>
            <pc:sldMk cId="3456575118" sldId="2147469674"/>
            <ac:graphicFrameMk id="22" creationId="{72553A42-F902-4ADF-A01C-FF4EF76ACB10}"/>
          </ac:graphicFrameMkLst>
        </pc:graphicFrameChg>
      </pc:sldChg>
      <pc:sldChg chg="del mod modShow">
        <pc:chgData name="Roger Halbheer" userId="a256a7e3-d8e1-4cbe-a365-586ae11378d1" providerId="ADAL" clId="{80E0FF01-4EAE-4664-B1C3-2ADDB24B2FC7}" dt="2022-01-27T09:37:07.761" v="6" actId="2696"/>
        <pc:sldMkLst>
          <pc:docMk/>
          <pc:sldMk cId="3344982844" sldId="2147469675"/>
        </pc:sldMkLst>
      </pc:sldChg>
      <pc:sldChg chg="modTransition">
        <pc:chgData name="Roger Halbheer" userId="a256a7e3-d8e1-4cbe-a365-586ae11378d1" providerId="ADAL" clId="{80E0FF01-4EAE-4664-B1C3-2ADDB24B2FC7}" dt="2022-02-08T16:26:21.544" v="9"/>
        <pc:sldMkLst>
          <pc:docMk/>
          <pc:sldMk cId="1812028523" sldId="2147469676"/>
        </pc:sldMkLst>
      </pc:sldChg>
      <pc:sldChg chg="del">
        <pc:chgData name="Roger Halbheer" userId="a256a7e3-d8e1-4cbe-a365-586ae11378d1" providerId="ADAL" clId="{80E0FF01-4EAE-4664-B1C3-2ADDB24B2FC7}" dt="2022-01-13T07:54:48.276" v="0" actId="47"/>
        <pc:sldMkLst>
          <pc:docMk/>
          <pc:sldMk cId="1487367176" sldId="2147469677"/>
        </pc:sldMkLst>
      </pc:sldChg>
      <pc:sldChg chg="add del setBg">
        <pc:chgData name="Roger Halbheer" userId="a256a7e3-d8e1-4cbe-a365-586ae11378d1" providerId="ADAL" clId="{80E0FF01-4EAE-4664-B1C3-2ADDB24B2FC7}" dt="2022-02-11T13:23:58.250" v="11"/>
        <pc:sldMkLst>
          <pc:docMk/>
          <pc:sldMk cId="3039223977" sldId="2147469677"/>
        </pc:sldMkLst>
      </pc:sldChg>
      <pc:sldChg chg="addSp delSp modSp add mod modAnim">
        <pc:chgData name="Roger Halbheer" userId="a256a7e3-d8e1-4cbe-a365-586ae11378d1" providerId="ADAL" clId="{80E0FF01-4EAE-4664-B1C3-2ADDB24B2FC7}" dt="2022-02-11T13:47:51.611" v="258" actId="14100"/>
        <pc:sldMkLst>
          <pc:docMk/>
          <pc:sldMk cId="3580575468" sldId="2147469677"/>
        </pc:sldMkLst>
        <pc:spChg chg="mod">
          <ac:chgData name="Roger Halbheer" userId="a256a7e3-d8e1-4cbe-a365-586ae11378d1" providerId="ADAL" clId="{80E0FF01-4EAE-4664-B1C3-2ADDB24B2FC7}" dt="2022-02-11T13:38:50.573" v="243" actId="1076"/>
          <ac:spMkLst>
            <pc:docMk/>
            <pc:sldMk cId="3580575468" sldId="2147469677"/>
            <ac:spMk id="4" creationId="{4D485921-BDAC-4934-8676-F3C962C1064F}"/>
          </ac:spMkLst>
        </pc:spChg>
        <pc:spChg chg="add mod">
          <ac:chgData name="Roger Halbheer" userId="a256a7e3-d8e1-4cbe-a365-586ae11378d1" providerId="ADAL" clId="{80E0FF01-4EAE-4664-B1C3-2ADDB24B2FC7}" dt="2022-02-11T13:30:33.554" v="139" actId="1076"/>
          <ac:spMkLst>
            <pc:docMk/>
            <pc:sldMk cId="3580575468" sldId="2147469677"/>
            <ac:spMk id="10" creationId="{498C859C-E4FB-473D-A34C-80E76546B9D4}"/>
          </ac:spMkLst>
        </pc:spChg>
        <pc:spChg chg="add mod">
          <ac:chgData name="Roger Halbheer" userId="a256a7e3-d8e1-4cbe-a365-586ae11378d1" providerId="ADAL" clId="{80E0FF01-4EAE-4664-B1C3-2ADDB24B2FC7}" dt="2022-02-11T13:30:33.554" v="139" actId="1076"/>
          <ac:spMkLst>
            <pc:docMk/>
            <pc:sldMk cId="3580575468" sldId="2147469677"/>
            <ac:spMk id="11" creationId="{1959A20A-2E34-425F-8B4A-7AB27F808A1D}"/>
          </ac:spMkLst>
        </pc:spChg>
        <pc:spChg chg="add mod">
          <ac:chgData name="Roger Halbheer" userId="a256a7e3-d8e1-4cbe-a365-586ae11378d1" providerId="ADAL" clId="{80E0FF01-4EAE-4664-B1C3-2ADDB24B2FC7}" dt="2022-02-11T13:30:33.554" v="139" actId="1076"/>
          <ac:spMkLst>
            <pc:docMk/>
            <pc:sldMk cId="3580575468" sldId="2147469677"/>
            <ac:spMk id="13" creationId="{7D0CE49F-BEB5-431E-8CF4-C43254CB8EAB}"/>
          </ac:spMkLst>
        </pc:spChg>
        <pc:spChg chg="add mod">
          <ac:chgData name="Roger Halbheer" userId="a256a7e3-d8e1-4cbe-a365-586ae11378d1" providerId="ADAL" clId="{80E0FF01-4EAE-4664-B1C3-2ADDB24B2FC7}" dt="2022-02-11T13:35:57.371" v="188" actId="1076"/>
          <ac:spMkLst>
            <pc:docMk/>
            <pc:sldMk cId="3580575468" sldId="2147469677"/>
            <ac:spMk id="14" creationId="{F3D1D1CF-0DE2-4F34-9345-22EFB28C8B22}"/>
          </ac:spMkLst>
        </pc:spChg>
        <pc:spChg chg="add del mod ord">
          <ac:chgData name="Roger Halbheer" userId="a256a7e3-d8e1-4cbe-a365-586ae11378d1" providerId="ADAL" clId="{80E0FF01-4EAE-4664-B1C3-2ADDB24B2FC7}" dt="2022-02-11T13:39:00.610" v="244" actId="478"/>
          <ac:spMkLst>
            <pc:docMk/>
            <pc:sldMk cId="3580575468" sldId="2147469677"/>
            <ac:spMk id="20" creationId="{68C384C2-C5A9-4EE3-8F70-F314C4B671D2}"/>
          </ac:spMkLst>
        </pc:spChg>
        <pc:spChg chg="add mod">
          <ac:chgData name="Roger Halbheer" userId="a256a7e3-d8e1-4cbe-a365-586ae11378d1" providerId="ADAL" clId="{80E0FF01-4EAE-4664-B1C3-2ADDB24B2FC7}" dt="2022-02-11T13:33:39.513" v="170" actId="12789"/>
          <ac:spMkLst>
            <pc:docMk/>
            <pc:sldMk cId="3580575468" sldId="2147469677"/>
            <ac:spMk id="22" creationId="{8F11CAD0-1BCF-4C4E-8E1A-B2330A809C66}"/>
          </ac:spMkLst>
        </pc:spChg>
        <pc:spChg chg="add mod">
          <ac:chgData name="Roger Halbheer" userId="a256a7e3-d8e1-4cbe-a365-586ae11378d1" providerId="ADAL" clId="{80E0FF01-4EAE-4664-B1C3-2ADDB24B2FC7}" dt="2022-02-11T13:34:37.500" v="179" actId="1076"/>
          <ac:spMkLst>
            <pc:docMk/>
            <pc:sldMk cId="3580575468" sldId="2147469677"/>
            <ac:spMk id="28" creationId="{9BDAF5CD-5BD6-4FED-87C3-587A6249F681}"/>
          </ac:spMkLst>
        </pc:spChg>
        <pc:spChg chg="add mod">
          <ac:chgData name="Roger Halbheer" userId="a256a7e3-d8e1-4cbe-a365-586ae11378d1" providerId="ADAL" clId="{80E0FF01-4EAE-4664-B1C3-2ADDB24B2FC7}" dt="2022-02-11T13:36:49.911" v="213" actId="12788"/>
          <ac:spMkLst>
            <pc:docMk/>
            <pc:sldMk cId="3580575468" sldId="2147469677"/>
            <ac:spMk id="32" creationId="{14AE16B1-F111-4E79-84FC-8E02810295E4}"/>
          </ac:spMkLst>
        </pc:spChg>
        <pc:spChg chg="add mod">
          <ac:chgData name="Roger Halbheer" userId="a256a7e3-d8e1-4cbe-a365-586ae11378d1" providerId="ADAL" clId="{80E0FF01-4EAE-4664-B1C3-2ADDB24B2FC7}" dt="2022-02-11T13:38:37.148" v="240" actId="12788"/>
          <ac:spMkLst>
            <pc:docMk/>
            <pc:sldMk cId="3580575468" sldId="2147469677"/>
            <ac:spMk id="34" creationId="{47591963-89EA-4AB9-8707-A5AEC1FBC11F}"/>
          </ac:spMkLst>
        </pc:spChg>
        <pc:spChg chg="mod">
          <ac:chgData name="Roger Halbheer" userId="a256a7e3-d8e1-4cbe-a365-586ae11378d1" providerId="ADAL" clId="{80E0FF01-4EAE-4664-B1C3-2ADDB24B2FC7}" dt="2022-02-11T13:25:56.234" v="41" actId="1076"/>
          <ac:spMkLst>
            <pc:docMk/>
            <pc:sldMk cId="3580575468" sldId="2147469677"/>
            <ac:spMk id="81" creationId="{DC6F1EAE-CA51-4400-B2C6-E8A3BBBAF889}"/>
          </ac:spMkLst>
        </pc:spChg>
        <pc:spChg chg="del mod">
          <ac:chgData name="Roger Halbheer" userId="a256a7e3-d8e1-4cbe-a365-586ae11378d1" providerId="ADAL" clId="{80E0FF01-4EAE-4664-B1C3-2ADDB24B2FC7}" dt="2022-02-11T13:27:37.945" v="57" actId="21"/>
          <ac:spMkLst>
            <pc:docMk/>
            <pc:sldMk cId="3580575468" sldId="2147469677"/>
            <ac:spMk id="82" creationId="{3720FC22-72BE-46A4-8C92-765EAE77262F}"/>
          </ac:spMkLst>
        </pc:spChg>
        <pc:spChg chg="mod">
          <ac:chgData name="Roger Halbheer" userId="a256a7e3-d8e1-4cbe-a365-586ae11378d1" providerId="ADAL" clId="{80E0FF01-4EAE-4664-B1C3-2ADDB24B2FC7}" dt="2022-02-11T13:25:56.234" v="41" actId="1076"/>
          <ac:spMkLst>
            <pc:docMk/>
            <pc:sldMk cId="3580575468" sldId="2147469677"/>
            <ac:spMk id="83" creationId="{2A3B05B0-8EEA-4F11-A4DA-479939CD5B77}"/>
          </ac:spMkLst>
        </pc:spChg>
        <pc:spChg chg="mod">
          <ac:chgData name="Roger Halbheer" userId="a256a7e3-d8e1-4cbe-a365-586ae11378d1" providerId="ADAL" clId="{80E0FF01-4EAE-4664-B1C3-2ADDB24B2FC7}" dt="2022-02-11T13:38:08.054" v="235" actId="1076"/>
          <ac:spMkLst>
            <pc:docMk/>
            <pc:sldMk cId="3580575468" sldId="2147469677"/>
            <ac:spMk id="85" creationId="{EA985005-C02C-4845-A610-F6D09AE43B07}"/>
          </ac:spMkLst>
        </pc:spChg>
        <pc:spChg chg="mod">
          <ac:chgData name="Roger Halbheer" userId="a256a7e3-d8e1-4cbe-a365-586ae11378d1" providerId="ADAL" clId="{80E0FF01-4EAE-4664-B1C3-2ADDB24B2FC7}" dt="2022-02-11T13:38:08.054" v="235" actId="1076"/>
          <ac:spMkLst>
            <pc:docMk/>
            <pc:sldMk cId="3580575468" sldId="2147469677"/>
            <ac:spMk id="86" creationId="{F418295F-946B-480C-A8CB-1CC6E70AEFD2}"/>
          </ac:spMkLst>
        </pc:spChg>
        <pc:spChg chg="mod">
          <ac:chgData name="Roger Halbheer" userId="a256a7e3-d8e1-4cbe-a365-586ae11378d1" providerId="ADAL" clId="{80E0FF01-4EAE-4664-B1C3-2ADDB24B2FC7}" dt="2022-02-11T13:38:08.054" v="235" actId="1076"/>
          <ac:spMkLst>
            <pc:docMk/>
            <pc:sldMk cId="3580575468" sldId="2147469677"/>
            <ac:spMk id="87" creationId="{390529FB-3DEF-4092-8C5F-ACA7493C165A}"/>
          </ac:spMkLst>
        </pc:spChg>
        <pc:spChg chg="mod">
          <ac:chgData name="Roger Halbheer" userId="a256a7e3-d8e1-4cbe-a365-586ae11378d1" providerId="ADAL" clId="{80E0FF01-4EAE-4664-B1C3-2ADDB24B2FC7}" dt="2022-02-11T13:30:35.838" v="140" actId="1076"/>
          <ac:spMkLst>
            <pc:docMk/>
            <pc:sldMk cId="3580575468" sldId="2147469677"/>
            <ac:spMk id="89" creationId="{1FF3F3B4-E880-4740-A1E9-E3AE6C038A44}"/>
          </ac:spMkLst>
        </pc:spChg>
        <pc:spChg chg="mod">
          <ac:chgData name="Roger Halbheer" userId="a256a7e3-d8e1-4cbe-a365-586ae11378d1" providerId="ADAL" clId="{80E0FF01-4EAE-4664-B1C3-2ADDB24B2FC7}" dt="2022-02-11T13:30:35.838" v="140" actId="1076"/>
          <ac:spMkLst>
            <pc:docMk/>
            <pc:sldMk cId="3580575468" sldId="2147469677"/>
            <ac:spMk id="90" creationId="{50632DE1-88DB-4E16-8C81-6D1F273E3DC5}"/>
          </ac:spMkLst>
        </pc:spChg>
        <pc:spChg chg="mod">
          <ac:chgData name="Roger Halbheer" userId="a256a7e3-d8e1-4cbe-a365-586ae11378d1" providerId="ADAL" clId="{80E0FF01-4EAE-4664-B1C3-2ADDB24B2FC7}" dt="2022-02-11T13:30:35.838" v="140" actId="1076"/>
          <ac:spMkLst>
            <pc:docMk/>
            <pc:sldMk cId="3580575468" sldId="2147469677"/>
            <ac:spMk id="91" creationId="{3E12C43D-DD65-424C-BA09-641427B18E4D}"/>
          </ac:spMkLst>
        </pc:spChg>
        <pc:spChg chg="mod">
          <ac:chgData name="Roger Halbheer" userId="a256a7e3-d8e1-4cbe-a365-586ae11378d1" providerId="ADAL" clId="{80E0FF01-4EAE-4664-B1C3-2ADDB24B2FC7}" dt="2022-02-11T13:31:49.744" v="158" actId="1076"/>
          <ac:spMkLst>
            <pc:docMk/>
            <pc:sldMk cId="3580575468" sldId="2147469677"/>
            <ac:spMk id="93" creationId="{C7CF5DBE-E1E2-47F6-8FD7-DC2869FFC3BA}"/>
          </ac:spMkLst>
        </pc:spChg>
        <pc:spChg chg="mod">
          <ac:chgData name="Roger Halbheer" userId="a256a7e3-d8e1-4cbe-a365-586ae11378d1" providerId="ADAL" clId="{80E0FF01-4EAE-4664-B1C3-2ADDB24B2FC7}" dt="2022-02-11T13:31:49.744" v="158" actId="1076"/>
          <ac:spMkLst>
            <pc:docMk/>
            <pc:sldMk cId="3580575468" sldId="2147469677"/>
            <ac:spMk id="94" creationId="{54C4ADF9-ECFC-4354-96B2-37B356A357DF}"/>
          </ac:spMkLst>
        </pc:spChg>
        <pc:spChg chg="mod">
          <ac:chgData name="Roger Halbheer" userId="a256a7e3-d8e1-4cbe-a365-586ae11378d1" providerId="ADAL" clId="{80E0FF01-4EAE-4664-B1C3-2ADDB24B2FC7}" dt="2022-02-11T13:31:49.744" v="158" actId="1076"/>
          <ac:spMkLst>
            <pc:docMk/>
            <pc:sldMk cId="3580575468" sldId="2147469677"/>
            <ac:spMk id="95" creationId="{CF76083D-3457-4ACA-8889-85E774FEA664}"/>
          </ac:spMkLst>
        </pc:spChg>
        <pc:spChg chg="mod">
          <ac:chgData name="Roger Halbheer" userId="a256a7e3-d8e1-4cbe-a365-586ae11378d1" providerId="ADAL" clId="{80E0FF01-4EAE-4664-B1C3-2ADDB24B2FC7}" dt="2022-02-11T13:35:21.408" v="182" actId="1076"/>
          <ac:spMkLst>
            <pc:docMk/>
            <pc:sldMk cId="3580575468" sldId="2147469677"/>
            <ac:spMk id="97" creationId="{1E7E8597-F3EC-46C8-AD83-A30D64B4DCAC}"/>
          </ac:spMkLst>
        </pc:spChg>
        <pc:spChg chg="mod">
          <ac:chgData name="Roger Halbheer" userId="a256a7e3-d8e1-4cbe-a365-586ae11378d1" providerId="ADAL" clId="{80E0FF01-4EAE-4664-B1C3-2ADDB24B2FC7}" dt="2022-02-11T13:35:21.408" v="182" actId="1076"/>
          <ac:spMkLst>
            <pc:docMk/>
            <pc:sldMk cId="3580575468" sldId="2147469677"/>
            <ac:spMk id="98" creationId="{A6523C76-2493-41D1-A6A8-2EF5D6EDDBD9}"/>
          </ac:spMkLst>
        </pc:spChg>
        <pc:spChg chg="mod">
          <ac:chgData name="Roger Halbheer" userId="a256a7e3-d8e1-4cbe-a365-586ae11378d1" providerId="ADAL" clId="{80E0FF01-4EAE-4664-B1C3-2ADDB24B2FC7}" dt="2022-02-11T13:35:21.408" v="182" actId="1076"/>
          <ac:spMkLst>
            <pc:docMk/>
            <pc:sldMk cId="3580575468" sldId="2147469677"/>
            <ac:spMk id="99" creationId="{9A483A93-BD1C-46E8-922A-C78788FC40BE}"/>
          </ac:spMkLst>
        </pc:spChg>
        <pc:spChg chg="mod topLvl">
          <ac:chgData name="Roger Halbheer" userId="a256a7e3-d8e1-4cbe-a365-586ae11378d1" providerId="ADAL" clId="{80E0FF01-4EAE-4664-B1C3-2ADDB24B2FC7}" dt="2022-02-11T13:33:39.513" v="170" actId="12789"/>
          <ac:spMkLst>
            <pc:docMk/>
            <pc:sldMk cId="3580575468" sldId="2147469677"/>
            <ac:spMk id="105" creationId="{B9DFAEA6-4FA4-416D-8A8F-B41F0A06C85A}"/>
          </ac:spMkLst>
        </pc:spChg>
        <pc:spChg chg="mod topLvl">
          <ac:chgData name="Roger Halbheer" userId="a256a7e3-d8e1-4cbe-a365-586ae11378d1" providerId="ADAL" clId="{80E0FF01-4EAE-4664-B1C3-2ADDB24B2FC7}" dt="2022-02-11T13:33:39.513" v="170" actId="12789"/>
          <ac:spMkLst>
            <pc:docMk/>
            <pc:sldMk cId="3580575468" sldId="2147469677"/>
            <ac:spMk id="106" creationId="{1C573954-5DB0-4F4D-A063-9A986D690076}"/>
          </ac:spMkLst>
        </pc:spChg>
        <pc:spChg chg="del mod">
          <ac:chgData name="Roger Halbheer" userId="a256a7e3-d8e1-4cbe-a365-586ae11378d1" providerId="ADAL" clId="{80E0FF01-4EAE-4664-B1C3-2ADDB24B2FC7}" dt="2022-02-11T13:33:11.154" v="165" actId="478"/>
          <ac:spMkLst>
            <pc:docMk/>
            <pc:sldMk cId="3580575468" sldId="2147469677"/>
            <ac:spMk id="107" creationId="{EC91F32B-42A8-4D34-A39C-A4318303E4D4}"/>
          </ac:spMkLst>
        </pc:spChg>
        <pc:spChg chg="mod topLvl">
          <ac:chgData name="Roger Halbheer" userId="a256a7e3-d8e1-4cbe-a365-586ae11378d1" providerId="ADAL" clId="{80E0FF01-4EAE-4664-B1C3-2ADDB24B2FC7}" dt="2022-02-11T13:33:26.838" v="168" actId="165"/>
          <ac:spMkLst>
            <pc:docMk/>
            <pc:sldMk cId="3580575468" sldId="2147469677"/>
            <ac:spMk id="108" creationId="{9DB61827-DA73-46EF-AEB6-C91B96557E76}"/>
          </ac:spMkLst>
        </pc:spChg>
        <pc:spChg chg="mod topLvl">
          <ac:chgData name="Roger Halbheer" userId="a256a7e3-d8e1-4cbe-a365-586ae11378d1" providerId="ADAL" clId="{80E0FF01-4EAE-4664-B1C3-2ADDB24B2FC7}" dt="2022-02-11T13:34:37.500" v="179" actId="1076"/>
          <ac:spMkLst>
            <pc:docMk/>
            <pc:sldMk cId="3580575468" sldId="2147469677"/>
            <ac:spMk id="110" creationId="{BD6B105D-30C3-45F0-9242-B76E5EB523D3}"/>
          </ac:spMkLst>
        </pc:spChg>
        <pc:spChg chg="mod topLvl">
          <ac:chgData name="Roger Halbheer" userId="a256a7e3-d8e1-4cbe-a365-586ae11378d1" providerId="ADAL" clId="{80E0FF01-4EAE-4664-B1C3-2ADDB24B2FC7}" dt="2022-02-11T13:34:37.500" v="179" actId="1076"/>
          <ac:spMkLst>
            <pc:docMk/>
            <pc:sldMk cId="3580575468" sldId="2147469677"/>
            <ac:spMk id="111" creationId="{50CA8F0B-B6DF-4732-B5F6-74BFE3C4420D}"/>
          </ac:spMkLst>
        </pc:spChg>
        <pc:spChg chg="del mod topLvl">
          <ac:chgData name="Roger Halbheer" userId="a256a7e3-d8e1-4cbe-a365-586ae11378d1" providerId="ADAL" clId="{80E0FF01-4EAE-4664-B1C3-2ADDB24B2FC7}" dt="2022-02-11T13:34:14.497" v="173" actId="478"/>
          <ac:spMkLst>
            <pc:docMk/>
            <pc:sldMk cId="3580575468" sldId="2147469677"/>
            <ac:spMk id="112" creationId="{7CEA7913-6A6D-403B-AD21-7F54DBAB790F}"/>
          </ac:spMkLst>
        </pc:spChg>
        <pc:spChg chg="mod topLvl">
          <ac:chgData name="Roger Halbheer" userId="a256a7e3-d8e1-4cbe-a365-586ae11378d1" providerId="ADAL" clId="{80E0FF01-4EAE-4664-B1C3-2ADDB24B2FC7}" dt="2022-02-11T13:34:37.500" v="179" actId="1076"/>
          <ac:spMkLst>
            <pc:docMk/>
            <pc:sldMk cId="3580575468" sldId="2147469677"/>
            <ac:spMk id="113" creationId="{4B0B65A0-6086-41C7-9A74-6F9479B18C7B}"/>
          </ac:spMkLst>
        </pc:spChg>
        <pc:spChg chg="mod topLvl">
          <ac:chgData name="Roger Halbheer" userId="a256a7e3-d8e1-4cbe-a365-586ae11378d1" providerId="ADAL" clId="{80E0FF01-4EAE-4664-B1C3-2ADDB24B2FC7}" dt="2022-02-11T13:36:49.911" v="213" actId="12788"/>
          <ac:spMkLst>
            <pc:docMk/>
            <pc:sldMk cId="3580575468" sldId="2147469677"/>
            <ac:spMk id="117" creationId="{3A8601D8-B843-4A0F-83B6-3220D029710B}"/>
          </ac:spMkLst>
        </pc:spChg>
        <pc:spChg chg="mod topLvl">
          <ac:chgData name="Roger Halbheer" userId="a256a7e3-d8e1-4cbe-a365-586ae11378d1" providerId="ADAL" clId="{80E0FF01-4EAE-4664-B1C3-2ADDB24B2FC7}" dt="2022-02-11T13:36:49.911" v="213" actId="12788"/>
          <ac:spMkLst>
            <pc:docMk/>
            <pc:sldMk cId="3580575468" sldId="2147469677"/>
            <ac:spMk id="118" creationId="{1798065D-C300-45EE-8BCF-03F814B2258B}"/>
          </ac:spMkLst>
        </pc:spChg>
        <pc:spChg chg="mod topLvl">
          <ac:chgData name="Roger Halbheer" userId="a256a7e3-d8e1-4cbe-a365-586ae11378d1" providerId="ADAL" clId="{80E0FF01-4EAE-4664-B1C3-2ADDB24B2FC7}" dt="2022-02-11T13:36:36.679" v="212" actId="12789"/>
          <ac:spMkLst>
            <pc:docMk/>
            <pc:sldMk cId="3580575468" sldId="2147469677"/>
            <ac:spMk id="119" creationId="{1FFF080F-2AAC-4007-9AD3-C65A2F78CB9B}"/>
          </ac:spMkLst>
        </pc:spChg>
        <pc:spChg chg="del mod topLvl">
          <ac:chgData name="Roger Halbheer" userId="a256a7e3-d8e1-4cbe-a365-586ae11378d1" providerId="ADAL" clId="{80E0FF01-4EAE-4664-B1C3-2ADDB24B2FC7}" dt="2022-02-11T13:36:18.504" v="209" actId="478"/>
          <ac:spMkLst>
            <pc:docMk/>
            <pc:sldMk cId="3580575468" sldId="2147469677"/>
            <ac:spMk id="120" creationId="{DEECF672-1907-492D-9092-64135462B689}"/>
          </ac:spMkLst>
        </pc:spChg>
        <pc:spChg chg="mod topLvl">
          <ac:chgData name="Roger Halbheer" userId="a256a7e3-d8e1-4cbe-a365-586ae11378d1" providerId="ADAL" clId="{80E0FF01-4EAE-4664-B1C3-2ADDB24B2FC7}" dt="2022-02-11T13:38:37.148" v="240" actId="12788"/>
          <ac:spMkLst>
            <pc:docMk/>
            <pc:sldMk cId="3580575468" sldId="2147469677"/>
            <ac:spMk id="123" creationId="{0DA2F8A1-525C-4D95-90BD-97BF869D0936}"/>
          </ac:spMkLst>
        </pc:spChg>
        <pc:spChg chg="mod topLvl">
          <ac:chgData name="Roger Halbheer" userId="a256a7e3-d8e1-4cbe-a365-586ae11378d1" providerId="ADAL" clId="{80E0FF01-4EAE-4664-B1C3-2ADDB24B2FC7}" dt="2022-02-11T13:38:37.148" v="240" actId="12788"/>
          <ac:spMkLst>
            <pc:docMk/>
            <pc:sldMk cId="3580575468" sldId="2147469677"/>
            <ac:spMk id="124" creationId="{00C6C64B-5D23-46DA-BC7A-EDFFD2EC0FB2}"/>
          </ac:spMkLst>
        </pc:spChg>
        <pc:spChg chg="del mod topLvl">
          <ac:chgData name="Roger Halbheer" userId="a256a7e3-d8e1-4cbe-a365-586ae11378d1" providerId="ADAL" clId="{80E0FF01-4EAE-4664-B1C3-2ADDB24B2FC7}" dt="2022-02-11T13:38:12.704" v="237" actId="478"/>
          <ac:spMkLst>
            <pc:docMk/>
            <pc:sldMk cId="3580575468" sldId="2147469677"/>
            <ac:spMk id="125" creationId="{518FA405-A110-4106-900C-177F8AD92A05}"/>
          </ac:spMkLst>
        </pc:spChg>
        <pc:spChg chg="mod topLvl">
          <ac:chgData name="Roger Halbheer" userId="a256a7e3-d8e1-4cbe-a365-586ae11378d1" providerId="ADAL" clId="{80E0FF01-4EAE-4664-B1C3-2ADDB24B2FC7}" dt="2022-02-11T13:38:37.148" v="240" actId="12788"/>
          <ac:spMkLst>
            <pc:docMk/>
            <pc:sldMk cId="3580575468" sldId="2147469677"/>
            <ac:spMk id="126" creationId="{C45A6171-FABF-4370-B1F4-BB31BBC50A5C}"/>
          </ac:spMkLst>
        </pc:spChg>
        <pc:grpChg chg="add del">
          <ac:chgData name="Roger Halbheer" userId="a256a7e3-d8e1-4cbe-a365-586ae11378d1" providerId="ADAL" clId="{80E0FF01-4EAE-4664-B1C3-2ADDB24B2FC7}" dt="2022-02-11T13:24:40.806" v="27" actId="21"/>
          <ac:grpSpMkLst>
            <pc:docMk/>
            <pc:sldMk cId="3580575468" sldId="2147469677"/>
            <ac:grpSpMk id="3" creationId="{B68DD2AF-FC2A-44A9-892E-94F875DEDF3C}"/>
          </ac:grpSpMkLst>
        </pc:grpChg>
        <pc:grpChg chg="add mod">
          <ac:chgData name="Roger Halbheer" userId="a256a7e3-d8e1-4cbe-a365-586ae11378d1" providerId="ADAL" clId="{80E0FF01-4EAE-4664-B1C3-2ADDB24B2FC7}" dt="2022-02-11T13:30:33.554" v="139" actId="1076"/>
          <ac:grpSpMkLst>
            <pc:docMk/>
            <pc:sldMk cId="3580575468" sldId="2147469677"/>
            <ac:grpSpMk id="16" creationId="{6A06DF4D-9499-4948-B687-B5E205C0A3BD}"/>
          </ac:grpSpMkLst>
        </pc:grpChg>
        <pc:grpChg chg="add">
          <ac:chgData name="Roger Halbheer" userId="a256a7e3-d8e1-4cbe-a365-586ae11378d1" providerId="ADAL" clId="{80E0FF01-4EAE-4664-B1C3-2ADDB24B2FC7}" dt="2022-02-11T13:33:43.013" v="171" actId="164"/>
          <ac:grpSpMkLst>
            <pc:docMk/>
            <pc:sldMk cId="3580575468" sldId="2147469677"/>
            <ac:grpSpMk id="23" creationId="{7AFF8EE9-821E-4A5A-BB83-2102A7080A47}"/>
          </ac:grpSpMkLst>
        </pc:grpChg>
        <pc:grpChg chg="add mod">
          <ac:chgData name="Roger Halbheer" userId="a256a7e3-d8e1-4cbe-a365-586ae11378d1" providerId="ADAL" clId="{80E0FF01-4EAE-4664-B1C3-2ADDB24B2FC7}" dt="2022-02-11T13:34:37.500" v="179" actId="1076"/>
          <ac:grpSpMkLst>
            <pc:docMk/>
            <pc:sldMk cId="3580575468" sldId="2147469677"/>
            <ac:grpSpMk id="31" creationId="{817C92F7-6AEB-4975-9D00-733243855648}"/>
          </ac:grpSpMkLst>
        </pc:grpChg>
        <pc:grpChg chg="add">
          <ac:chgData name="Roger Halbheer" userId="a256a7e3-d8e1-4cbe-a365-586ae11378d1" providerId="ADAL" clId="{80E0FF01-4EAE-4664-B1C3-2ADDB24B2FC7}" dt="2022-02-11T13:37:09.110" v="214" actId="164"/>
          <ac:grpSpMkLst>
            <pc:docMk/>
            <pc:sldMk cId="3580575468" sldId="2147469677"/>
            <ac:grpSpMk id="33" creationId="{8F9DBB3C-AB71-47A6-9309-8339794A821D}"/>
          </ac:grpSpMkLst>
        </pc:grpChg>
        <pc:grpChg chg="add">
          <ac:chgData name="Roger Halbheer" userId="a256a7e3-d8e1-4cbe-a365-586ae11378d1" providerId="ADAL" clId="{80E0FF01-4EAE-4664-B1C3-2ADDB24B2FC7}" dt="2022-02-11T13:38:44.054" v="241" actId="164"/>
          <ac:grpSpMkLst>
            <pc:docMk/>
            <pc:sldMk cId="3580575468" sldId="2147469677"/>
            <ac:grpSpMk id="36" creationId="{10678594-1AF6-41CD-ABFB-E85D2BD47675}"/>
          </ac:grpSpMkLst>
        </pc:grpChg>
        <pc:grpChg chg="add del mod">
          <ac:chgData name="Roger Halbheer" userId="a256a7e3-d8e1-4cbe-a365-586ae11378d1" providerId="ADAL" clId="{80E0FF01-4EAE-4664-B1C3-2ADDB24B2FC7}" dt="2022-02-11T13:28:23.455" v="61" actId="478"/>
          <ac:grpSpMkLst>
            <pc:docMk/>
            <pc:sldMk cId="3580575468" sldId="2147469677"/>
            <ac:grpSpMk id="80" creationId="{B3DF23CA-2E55-4293-8DDA-E7A1486C379E}"/>
          </ac:grpSpMkLst>
        </pc:grpChg>
        <pc:grpChg chg="add del mod">
          <ac:chgData name="Roger Halbheer" userId="a256a7e3-d8e1-4cbe-a365-586ae11378d1" providerId="ADAL" clId="{80E0FF01-4EAE-4664-B1C3-2ADDB24B2FC7}" dt="2022-02-11T13:38:09.157" v="236" actId="478"/>
          <ac:grpSpMkLst>
            <pc:docMk/>
            <pc:sldMk cId="3580575468" sldId="2147469677"/>
            <ac:grpSpMk id="84" creationId="{2B109E20-29D6-40DE-9982-63D0E0BA48FF}"/>
          </ac:grpSpMkLst>
        </pc:grpChg>
        <pc:grpChg chg="add del mod">
          <ac:chgData name="Roger Halbheer" userId="a256a7e3-d8e1-4cbe-a365-586ae11378d1" providerId="ADAL" clId="{80E0FF01-4EAE-4664-B1C3-2ADDB24B2FC7}" dt="2022-02-11T13:31:36.432" v="155" actId="478"/>
          <ac:grpSpMkLst>
            <pc:docMk/>
            <pc:sldMk cId="3580575468" sldId="2147469677"/>
            <ac:grpSpMk id="88" creationId="{45851D5A-99B5-468D-AFA2-38E4A56C7C49}"/>
          </ac:grpSpMkLst>
        </pc:grpChg>
        <pc:grpChg chg="add del mod">
          <ac:chgData name="Roger Halbheer" userId="a256a7e3-d8e1-4cbe-a365-586ae11378d1" providerId="ADAL" clId="{80E0FF01-4EAE-4664-B1C3-2ADDB24B2FC7}" dt="2022-02-11T13:35:23.081" v="183" actId="478"/>
          <ac:grpSpMkLst>
            <pc:docMk/>
            <pc:sldMk cId="3580575468" sldId="2147469677"/>
            <ac:grpSpMk id="92" creationId="{46DA3595-464D-4943-A21C-03D91489A5C2}"/>
          </ac:grpSpMkLst>
        </pc:grpChg>
        <pc:grpChg chg="add del mod">
          <ac:chgData name="Roger Halbheer" userId="a256a7e3-d8e1-4cbe-a365-586ae11378d1" providerId="ADAL" clId="{80E0FF01-4EAE-4664-B1C3-2ADDB24B2FC7}" dt="2022-02-11T13:37:30.771" v="215" actId="478"/>
          <ac:grpSpMkLst>
            <pc:docMk/>
            <pc:sldMk cId="3580575468" sldId="2147469677"/>
            <ac:grpSpMk id="96" creationId="{345F119F-1F01-4F58-8D20-1DB68061E790}"/>
          </ac:grpSpMkLst>
        </pc:grpChg>
        <pc:grpChg chg="add del mod">
          <ac:chgData name="Roger Halbheer" userId="a256a7e3-d8e1-4cbe-a365-586ae11378d1" providerId="ADAL" clId="{80E0FF01-4EAE-4664-B1C3-2ADDB24B2FC7}" dt="2022-02-11T13:33:26.838" v="168" actId="165"/>
          <ac:grpSpMkLst>
            <pc:docMk/>
            <pc:sldMk cId="3580575468" sldId="2147469677"/>
            <ac:grpSpMk id="104" creationId="{527185B3-7800-4077-9645-19BC34781025}"/>
          </ac:grpSpMkLst>
        </pc:grpChg>
        <pc:grpChg chg="add del mod">
          <ac:chgData name="Roger Halbheer" userId="a256a7e3-d8e1-4cbe-a365-586ae11378d1" providerId="ADAL" clId="{80E0FF01-4EAE-4664-B1C3-2ADDB24B2FC7}" dt="2022-02-11T13:32:20.452" v="162" actId="165"/>
          <ac:grpSpMkLst>
            <pc:docMk/>
            <pc:sldMk cId="3580575468" sldId="2147469677"/>
            <ac:grpSpMk id="109" creationId="{A1731CBA-6F69-494B-9032-09052F8E6B22}"/>
          </ac:grpSpMkLst>
        </pc:grpChg>
        <pc:grpChg chg="add del mod">
          <ac:chgData name="Roger Halbheer" userId="a256a7e3-d8e1-4cbe-a365-586ae11378d1" providerId="ADAL" clId="{80E0FF01-4EAE-4664-B1C3-2ADDB24B2FC7}" dt="2022-02-11T13:35:36.517" v="186" actId="165"/>
          <ac:grpSpMkLst>
            <pc:docMk/>
            <pc:sldMk cId="3580575468" sldId="2147469677"/>
            <ac:grpSpMk id="116" creationId="{501CC8B8-339B-4AC2-BE62-B466B736F7DB}"/>
          </ac:grpSpMkLst>
        </pc:grpChg>
        <pc:grpChg chg="add del mod">
          <ac:chgData name="Roger Halbheer" userId="a256a7e3-d8e1-4cbe-a365-586ae11378d1" providerId="ADAL" clId="{80E0FF01-4EAE-4664-B1C3-2ADDB24B2FC7}" dt="2022-02-11T13:37:58.385" v="233" actId="165"/>
          <ac:grpSpMkLst>
            <pc:docMk/>
            <pc:sldMk cId="3580575468" sldId="2147469677"/>
            <ac:grpSpMk id="122" creationId="{B18E5AFA-208A-40DA-A7B3-582D20356BC3}"/>
          </ac:grpSpMkLst>
        </pc:grpChg>
        <pc:picChg chg="add mod">
          <ac:chgData name="Roger Halbheer" userId="a256a7e3-d8e1-4cbe-a365-586ae11378d1" providerId="ADAL" clId="{80E0FF01-4EAE-4664-B1C3-2ADDB24B2FC7}" dt="2022-02-11T13:47:51.611" v="258" actId="14100"/>
          <ac:picMkLst>
            <pc:docMk/>
            <pc:sldMk cId="3580575468" sldId="2147469677"/>
            <ac:picMk id="9" creationId="{BB1951B9-99E4-44FA-8194-290B634CB308}"/>
          </ac:picMkLst>
        </pc:picChg>
      </pc:sldChg>
      <pc:sldChg chg="del">
        <pc:chgData name="Roger Halbheer" userId="a256a7e3-d8e1-4cbe-a365-586ae11378d1" providerId="ADAL" clId="{80E0FF01-4EAE-4664-B1C3-2ADDB24B2FC7}" dt="2022-01-13T07:54:48.276" v="0" actId="47"/>
        <pc:sldMkLst>
          <pc:docMk/>
          <pc:sldMk cId="199291122" sldId="2147469678"/>
        </pc:sldMkLst>
      </pc:sldChg>
      <pc:sldChg chg="del">
        <pc:chgData name="Roger Halbheer" userId="a256a7e3-d8e1-4cbe-a365-586ae11378d1" providerId="ADAL" clId="{80E0FF01-4EAE-4664-B1C3-2ADDB24B2FC7}" dt="2022-01-13T07:54:48.276" v="0" actId="47"/>
        <pc:sldMkLst>
          <pc:docMk/>
          <pc:sldMk cId="2381457246" sldId="2147469679"/>
        </pc:sldMkLst>
      </pc:sldChg>
      <pc:sldChg chg="del">
        <pc:chgData name="Roger Halbheer" userId="a256a7e3-d8e1-4cbe-a365-586ae11378d1" providerId="ADAL" clId="{80E0FF01-4EAE-4664-B1C3-2ADDB24B2FC7}" dt="2022-01-13T07:54:48.276" v="0" actId="47"/>
        <pc:sldMkLst>
          <pc:docMk/>
          <pc:sldMk cId="3512571977" sldId="2147469680"/>
        </pc:sldMkLst>
      </pc:sldChg>
      <pc:sldChg chg="del">
        <pc:chgData name="Roger Halbheer" userId="a256a7e3-d8e1-4cbe-a365-586ae11378d1" providerId="ADAL" clId="{80E0FF01-4EAE-4664-B1C3-2ADDB24B2FC7}" dt="2022-01-13T07:54:48.276" v="0" actId="47"/>
        <pc:sldMkLst>
          <pc:docMk/>
          <pc:sldMk cId="4017944103" sldId="2147469682"/>
        </pc:sldMkLst>
      </pc:sldChg>
      <pc:sldChg chg="del">
        <pc:chgData name="Roger Halbheer" userId="a256a7e3-d8e1-4cbe-a365-586ae11378d1" providerId="ADAL" clId="{80E0FF01-4EAE-4664-B1C3-2ADDB24B2FC7}" dt="2022-01-13T07:54:48.276" v="0" actId="47"/>
        <pc:sldMkLst>
          <pc:docMk/>
          <pc:sldMk cId="3647188366" sldId="2147469683"/>
        </pc:sldMkLst>
      </pc:sldChg>
      <pc:sldChg chg="del">
        <pc:chgData name="Roger Halbheer" userId="a256a7e3-d8e1-4cbe-a365-586ae11378d1" providerId="ADAL" clId="{80E0FF01-4EAE-4664-B1C3-2ADDB24B2FC7}" dt="2022-01-13T07:54:48.276" v="0" actId="47"/>
        <pc:sldMkLst>
          <pc:docMk/>
          <pc:sldMk cId="323513482" sldId="2147469684"/>
        </pc:sldMkLst>
      </pc:sldChg>
      <pc:sldChg chg="del">
        <pc:chgData name="Roger Halbheer" userId="a256a7e3-d8e1-4cbe-a365-586ae11378d1" providerId="ADAL" clId="{80E0FF01-4EAE-4664-B1C3-2ADDB24B2FC7}" dt="2022-01-13T07:54:48.276" v="0" actId="47"/>
        <pc:sldMkLst>
          <pc:docMk/>
          <pc:sldMk cId="1463383887" sldId="2147469685"/>
        </pc:sldMkLst>
      </pc:sldChg>
      <pc:sldChg chg="del">
        <pc:chgData name="Roger Halbheer" userId="a256a7e3-d8e1-4cbe-a365-586ae11378d1" providerId="ADAL" clId="{80E0FF01-4EAE-4664-B1C3-2ADDB24B2FC7}" dt="2022-01-13T07:54:48.276" v="0" actId="47"/>
        <pc:sldMkLst>
          <pc:docMk/>
          <pc:sldMk cId="4220341069" sldId="21474696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3/9/2022 3:32 PM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3/9/2022 3:32 PM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3/9/2022 3:32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3/9/2022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3:36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958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956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695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253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876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131948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45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700299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245202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0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98453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0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8582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69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744231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624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221643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36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354323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66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734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36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755604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205605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738828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1026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30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6540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55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9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8427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721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6129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104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09236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339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6867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214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62160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41321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3021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1932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337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6863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083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14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18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292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3787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65342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813790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64092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57387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61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540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921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37052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155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2287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86949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220957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046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54486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9930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5245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7197033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25107024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923304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00634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27895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82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534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882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6857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091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0523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8886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8050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02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296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5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60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670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5167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735761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27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26569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2485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5906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23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78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128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871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481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328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3207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8057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36699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0231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85898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643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30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1146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255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5866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9338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4427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275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134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305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22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114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7491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9946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3976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84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51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4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318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10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76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38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33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1919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369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1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4083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673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851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73678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5010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527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85071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974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6.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63" Type="http://schemas.openxmlformats.org/officeDocument/2006/relationships/slideLayout" Target="../slideLayouts/slideLayout132.xml"/><Relationship Id="rId84" Type="http://schemas.openxmlformats.org/officeDocument/2006/relationships/slideLayout" Target="../slideLayouts/slideLayout153.xml"/><Relationship Id="rId16" Type="http://schemas.openxmlformats.org/officeDocument/2006/relationships/slideLayout" Target="../slideLayouts/slideLayout85.xml"/><Relationship Id="rId107" Type="http://schemas.openxmlformats.org/officeDocument/2006/relationships/slideLayout" Target="../slideLayouts/slideLayout176.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102" Type="http://schemas.openxmlformats.org/officeDocument/2006/relationships/slideLayout" Target="../slideLayouts/slideLayout171.xml"/><Relationship Id="rId123" Type="http://schemas.openxmlformats.org/officeDocument/2006/relationships/slideLayout" Target="../slideLayouts/slideLayout192.xml"/><Relationship Id="rId128" Type="http://schemas.openxmlformats.org/officeDocument/2006/relationships/slideLayout" Target="../slideLayouts/slideLayout197.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113" Type="http://schemas.openxmlformats.org/officeDocument/2006/relationships/slideLayout" Target="../slideLayouts/slideLayout182.xml"/><Relationship Id="rId118" Type="http://schemas.openxmlformats.org/officeDocument/2006/relationships/slideLayout" Target="../slideLayouts/slideLayout187.xml"/><Relationship Id="rId134" Type="http://schemas.openxmlformats.org/officeDocument/2006/relationships/slideLayout" Target="../slideLayouts/slideLayout203.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59" Type="http://schemas.openxmlformats.org/officeDocument/2006/relationships/slideLayout" Target="../slideLayouts/slideLayout128.xml"/><Relationship Id="rId103" Type="http://schemas.openxmlformats.org/officeDocument/2006/relationships/slideLayout" Target="../slideLayouts/slideLayout172.xml"/><Relationship Id="rId108" Type="http://schemas.openxmlformats.org/officeDocument/2006/relationships/slideLayout" Target="../slideLayouts/slideLayout177.xml"/><Relationship Id="rId124" Type="http://schemas.openxmlformats.org/officeDocument/2006/relationships/slideLayout" Target="../slideLayouts/slideLayout193.xml"/><Relationship Id="rId129" Type="http://schemas.openxmlformats.org/officeDocument/2006/relationships/slideLayout" Target="../slideLayouts/slideLayout198.xml"/><Relationship Id="rId54" Type="http://schemas.openxmlformats.org/officeDocument/2006/relationships/slideLayout" Target="../slideLayouts/slideLayout123.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91" Type="http://schemas.openxmlformats.org/officeDocument/2006/relationships/slideLayout" Target="../slideLayouts/slideLayout160.xml"/><Relationship Id="rId96" Type="http://schemas.openxmlformats.org/officeDocument/2006/relationships/slideLayout" Target="../slideLayouts/slideLayout16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49" Type="http://schemas.openxmlformats.org/officeDocument/2006/relationships/slideLayout" Target="../slideLayouts/slideLayout118.xml"/><Relationship Id="rId114" Type="http://schemas.openxmlformats.org/officeDocument/2006/relationships/slideLayout" Target="../slideLayouts/slideLayout183.xml"/><Relationship Id="rId119" Type="http://schemas.openxmlformats.org/officeDocument/2006/relationships/slideLayout" Target="../slideLayouts/slideLayout188.xml"/><Relationship Id="rId44" Type="http://schemas.openxmlformats.org/officeDocument/2006/relationships/slideLayout" Target="../slideLayouts/slideLayout113.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130" Type="http://schemas.openxmlformats.org/officeDocument/2006/relationships/slideLayout" Target="../slideLayouts/slideLayout199.xml"/><Relationship Id="rId135" Type="http://schemas.openxmlformats.org/officeDocument/2006/relationships/theme" Target="../theme/theme2.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109" Type="http://schemas.openxmlformats.org/officeDocument/2006/relationships/slideLayout" Target="../slideLayouts/slideLayout17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slideLayout" Target="../slideLayouts/slideLayout166.xml"/><Relationship Id="rId104" Type="http://schemas.openxmlformats.org/officeDocument/2006/relationships/slideLayout" Target="../slideLayouts/slideLayout173.xml"/><Relationship Id="rId120" Type="http://schemas.openxmlformats.org/officeDocument/2006/relationships/slideLayout" Target="../slideLayouts/slideLayout189.xml"/><Relationship Id="rId125" Type="http://schemas.openxmlformats.org/officeDocument/2006/relationships/slideLayout" Target="../slideLayouts/slideLayout194.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110" Type="http://schemas.openxmlformats.org/officeDocument/2006/relationships/slideLayout" Target="../slideLayouts/slideLayout179.xml"/><Relationship Id="rId115" Type="http://schemas.openxmlformats.org/officeDocument/2006/relationships/slideLayout" Target="../slideLayouts/slideLayout184.xml"/><Relationship Id="rId131" Type="http://schemas.openxmlformats.org/officeDocument/2006/relationships/slideLayout" Target="../slideLayouts/slideLayout200.xml"/><Relationship Id="rId136" Type="http://schemas.openxmlformats.org/officeDocument/2006/relationships/image" Target="../media/image1.emf"/><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100" Type="http://schemas.openxmlformats.org/officeDocument/2006/relationships/slideLayout" Target="../slideLayouts/slideLayout169.xml"/><Relationship Id="rId105" Type="http://schemas.openxmlformats.org/officeDocument/2006/relationships/slideLayout" Target="../slideLayouts/slideLayout174.xml"/><Relationship Id="rId126" Type="http://schemas.openxmlformats.org/officeDocument/2006/relationships/slideLayout" Target="../slideLayouts/slideLayout19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 Id="rId98" Type="http://schemas.openxmlformats.org/officeDocument/2006/relationships/slideLayout" Target="../slideLayouts/slideLayout167.xml"/><Relationship Id="rId121" Type="http://schemas.openxmlformats.org/officeDocument/2006/relationships/slideLayout" Target="../slideLayouts/slideLayout190.xml"/><Relationship Id="rId3" Type="http://schemas.openxmlformats.org/officeDocument/2006/relationships/slideLayout" Target="../slideLayouts/slideLayout72.xml"/><Relationship Id="rId25" Type="http://schemas.openxmlformats.org/officeDocument/2006/relationships/slideLayout" Target="../slideLayouts/slideLayout94.xml"/><Relationship Id="rId46" Type="http://schemas.openxmlformats.org/officeDocument/2006/relationships/slideLayout" Target="../slideLayouts/slideLayout115.xml"/><Relationship Id="rId67" Type="http://schemas.openxmlformats.org/officeDocument/2006/relationships/slideLayout" Target="../slideLayouts/slideLayout136.xml"/><Relationship Id="rId116" Type="http://schemas.openxmlformats.org/officeDocument/2006/relationships/slideLayout" Target="../slideLayouts/slideLayout18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62" Type="http://schemas.openxmlformats.org/officeDocument/2006/relationships/slideLayout" Target="../slideLayouts/slideLayout131.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111" Type="http://schemas.openxmlformats.org/officeDocument/2006/relationships/slideLayout" Target="../slideLayouts/slideLayout180.xml"/><Relationship Id="rId132" Type="http://schemas.openxmlformats.org/officeDocument/2006/relationships/slideLayout" Target="../slideLayouts/slideLayout201.xml"/><Relationship Id="rId15" Type="http://schemas.openxmlformats.org/officeDocument/2006/relationships/slideLayout" Target="../slideLayouts/slideLayout84.xml"/><Relationship Id="rId36" Type="http://schemas.openxmlformats.org/officeDocument/2006/relationships/slideLayout" Target="../slideLayouts/slideLayout105.xml"/><Relationship Id="rId57" Type="http://schemas.openxmlformats.org/officeDocument/2006/relationships/slideLayout" Target="../slideLayouts/slideLayout126.xml"/><Relationship Id="rId106" Type="http://schemas.openxmlformats.org/officeDocument/2006/relationships/slideLayout" Target="../slideLayouts/slideLayout175.xml"/><Relationship Id="rId127" Type="http://schemas.openxmlformats.org/officeDocument/2006/relationships/slideLayout" Target="../slideLayouts/slideLayout19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52" Type="http://schemas.openxmlformats.org/officeDocument/2006/relationships/slideLayout" Target="../slideLayouts/slideLayout121.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94" Type="http://schemas.openxmlformats.org/officeDocument/2006/relationships/slideLayout" Target="../slideLayouts/slideLayout163.xml"/><Relationship Id="rId99" Type="http://schemas.openxmlformats.org/officeDocument/2006/relationships/slideLayout" Target="../slideLayouts/slideLayout168.xml"/><Relationship Id="rId101" Type="http://schemas.openxmlformats.org/officeDocument/2006/relationships/slideLayout" Target="../slideLayouts/slideLayout170.xml"/><Relationship Id="rId122" Type="http://schemas.openxmlformats.org/officeDocument/2006/relationships/slideLayout" Target="../slideLayouts/slideLayout19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47" Type="http://schemas.openxmlformats.org/officeDocument/2006/relationships/slideLayout" Target="../slideLayouts/slideLayout116.xml"/><Relationship Id="rId68" Type="http://schemas.openxmlformats.org/officeDocument/2006/relationships/slideLayout" Target="../slideLayouts/slideLayout137.xml"/><Relationship Id="rId89" Type="http://schemas.openxmlformats.org/officeDocument/2006/relationships/slideLayout" Target="../slideLayouts/slideLayout158.xml"/><Relationship Id="rId112" Type="http://schemas.openxmlformats.org/officeDocument/2006/relationships/slideLayout" Target="../slideLayouts/slideLayout181.xml"/><Relationship Id="rId133"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18710339"/>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slide" Target="slide6.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19.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8.jpeg"/><Relationship Id="rId7" Type="http://schemas.openxmlformats.org/officeDocument/2006/relationships/image" Target="../media/image43.jpeg"/><Relationship Id="rId2" Type="http://schemas.openxmlformats.org/officeDocument/2006/relationships/notesSlide" Target="../notesSlides/notesSlide5.xml"/><Relationship Id="rId1" Type="http://schemas.openxmlformats.org/officeDocument/2006/relationships/slideLayout" Target="../slideLayouts/slideLayout69.xml"/><Relationship Id="rId6" Type="http://schemas.openxmlformats.org/officeDocument/2006/relationships/image" Target="../media/image42.jpeg"/><Relationship Id="rId5" Type="http://schemas.openxmlformats.org/officeDocument/2006/relationships/image" Target="../media/image40.jpeg"/><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44.jpeg"/><Relationship Id="rId1" Type="http://schemas.openxmlformats.org/officeDocument/2006/relationships/slideLayout" Target="../slideLayouts/slideLayout65.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26693055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4"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custDataLst>
      <p:tags r:id="rId1"/>
    </p:custDataLst>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 action="ppaction://noaction"/>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 action="ppaction://noaction"/>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Outside World</a:t>
            </a:r>
            <a:endParaRPr lang="gsw-CH"/>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9" name="Picture 8">
            <a:extLst>
              <a:ext uri="{FF2B5EF4-FFF2-40B4-BE49-F238E27FC236}">
                <a16:creationId xmlns:a16="http://schemas.microsoft.com/office/drawing/2014/main" id="{BB1951B9-99E4-44FA-8194-290B634CB308}"/>
              </a:ext>
            </a:extLst>
          </p:cNvPr>
          <p:cNvPicPr>
            <a:picLocks noChangeAspect="1"/>
          </p:cNvPicPr>
          <p:nvPr/>
        </p:nvPicPr>
        <p:blipFill>
          <a:blip r:embed="rId3"/>
          <a:stretch>
            <a:fillRect/>
          </a:stretch>
        </p:blipFill>
        <p:spPr>
          <a:xfrm>
            <a:off x="6302965" y="1825306"/>
            <a:ext cx="3601696" cy="3601696"/>
          </a:xfrm>
          <a:prstGeom prst="rect">
            <a:avLst/>
          </a:prstGeom>
        </p:spPr>
      </p:pic>
      <p:grpSp>
        <p:nvGrpSpPr>
          <p:cNvPr id="16" name="Group 15">
            <a:extLst>
              <a:ext uri="{FF2B5EF4-FFF2-40B4-BE49-F238E27FC236}">
                <a16:creationId xmlns:a16="http://schemas.microsoft.com/office/drawing/2014/main" id="{6A06DF4D-9499-4948-B687-B5E205C0A3BD}"/>
              </a:ext>
            </a:extLst>
          </p:cNvPr>
          <p:cNvGrpSpPr/>
          <p:nvPr/>
        </p:nvGrpSpPr>
        <p:grpSpPr>
          <a:xfrm>
            <a:off x="6292235" y="5074319"/>
            <a:ext cx="837244" cy="1166435"/>
            <a:chOff x="3832322" y="3653325"/>
            <a:chExt cx="837244" cy="1166435"/>
          </a:xfrm>
        </p:grpSpPr>
        <p:sp>
          <p:nvSpPr>
            <p:cNvPr id="10" name="!!Market white">
              <a:extLst>
                <a:ext uri="{FF2B5EF4-FFF2-40B4-BE49-F238E27FC236}">
                  <a16:creationId xmlns:a16="http://schemas.microsoft.com/office/drawing/2014/main" id="{498C859C-E4FB-473D-A34C-80E76546B9D4}"/>
                </a:ext>
              </a:extLst>
            </p:cNvPr>
            <p:cNvSpPr/>
            <p:nvPr/>
          </p:nvSpPr>
          <p:spPr bwMode="auto">
            <a:xfrm>
              <a:off x="3832322" y="365332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Market grey">
              <a:extLst>
                <a:ext uri="{FF2B5EF4-FFF2-40B4-BE49-F238E27FC236}">
                  <a16:creationId xmlns:a16="http://schemas.microsoft.com/office/drawing/2014/main" id="{1959A20A-2E34-425F-8B4A-7AB27F808A1D}"/>
                </a:ext>
              </a:extLst>
            </p:cNvPr>
            <p:cNvSpPr/>
            <p:nvPr/>
          </p:nvSpPr>
          <p:spPr bwMode="auto">
            <a:xfrm>
              <a:off x="3916040" y="3737043"/>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boy" title="Icon of a man">
              <a:extLst>
                <a:ext uri="{FF2B5EF4-FFF2-40B4-BE49-F238E27FC236}">
                  <a16:creationId xmlns:a16="http://schemas.microsoft.com/office/drawing/2014/main" id="{7D0CE49F-BEB5-431E-8CF4-C43254CB8EAB}"/>
                </a:ext>
              </a:extLst>
            </p:cNvPr>
            <p:cNvSpPr>
              <a:spLocks noChangeAspect="1" noEditPoints="1"/>
            </p:cNvSpPr>
            <p:nvPr/>
          </p:nvSpPr>
          <p:spPr bwMode="auto">
            <a:xfrm>
              <a:off x="4107642" y="3885427"/>
              <a:ext cx="286605" cy="3730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F3D1D1CF-0DE2-4F34-9345-22EFB28C8B22}"/>
                </a:ext>
              </a:extLst>
            </p:cNvPr>
            <p:cNvSpPr txBox="1"/>
            <p:nvPr/>
          </p:nvSpPr>
          <p:spPr>
            <a:xfrm>
              <a:off x="3923226" y="4548147"/>
              <a:ext cx="655436"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Vandal</a:t>
              </a:r>
            </a:p>
          </p:txBody>
        </p:sp>
      </p:grpSp>
      <p:grpSp>
        <p:nvGrpSpPr>
          <p:cNvPr id="23" name="Group 22">
            <a:extLst>
              <a:ext uri="{FF2B5EF4-FFF2-40B4-BE49-F238E27FC236}">
                <a16:creationId xmlns:a16="http://schemas.microsoft.com/office/drawing/2014/main" id="{7AFF8EE9-821E-4A5A-BB83-2102A7080A47}"/>
              </a:ext>
            </a:extLst>
          </p:cNvPr>
          <p:cNvGrpSpPr/>
          <p:nvPr/>
        </p:nvGrpSpPr>
        <p:grpSpPr>
          <a:xfrm>
            <a:off x="4356583" y="2440036"/>
            <a:ext cx="1928209" cy="837244"/>
            <a:chOff x="4356583" y="2440036"/>
            <a:chExt cx="1928209" cy="837244"/>
          </a:xfrm>
        </p:grpSpPr>
        <p:sp>
          <p:nvSpPr>
            <p:cNvPr id="105" name="!!Market white">
              <a:extLst>
                <a:ext uri="{FF2B5EF4-FFF2-40B4-BE49-F238E27FC236}">
                  <a16:creationId xmlns:a16="http://schemas.microsoft.com/office/drawing/2014/main" id="{B9DFAEA6-4FA4-416D-8A8F-B41F0A06C85A}"/>
                </a:ext>
              </a:extLst>
            </p:cNvPr>
            <p:cNvSpPr/>
            <p:nvPr/>
          </p:nvSpPr>
          <p:spPr bwMode="auto">
            <a:xfrm>
              <a:off x="5447548" y="244003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Market grey">
              <a:extLst>
                <a:ext uri="{FF2B5EF4-FFF2-40B4-BE49-F238E27FC236}">
                  <a16:creationId xmlns:a16="http://schemas.microsoft.com/office/drawing/2014/main" id="{1C573954-5DB0-4F4D-A063-9A986D690076}"/>
                </a:ext>
              </a:extLst>
            </p:cNvPr>
            <p:cNvSpPr/>
            <p:nvPr/>
          </p:nvSpPr>
          <p:spPr bwMode="auto">
            <a:xfrm>
              <a:off x="5531266" y="252375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9DB61827-DA73-46EF-AEB6-C91B96557E76}"/>
                </a:ext>
              </a:extLst>
            </p:cNvPr>
            <p:cNvSpPr txBox="1"/>
            <p:nvPr/>
          </p:nvSpPr>
          <p:spPr>
            <a:xfrm>
              <a:off x="4356583" y="2722852"/>
              <a:ext cx="921534" cy="271613"/>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Hacktivist</a:t>
              </a:r>
            </a:p>
          </p:txBody>
        </p:sp>
        <p:sp>
          <p:nvSpPr>
            <p:cNvPr id="22" name="Teamwork_EA12" title="Icon of three people with an award or ribbon to the lower right">
              <a:extLst>
                <a:ext uri="{FF2B5EF4-FFF2-40B4-BE49-F238E27FC236}">
                  <a16:creationId xmlns:a16="http://schemas.microsoft.com/office/drawing/2014/main" id="{8F11CAD0-1BCF-4C4E-8E1A-B2330A809C66}"/>
                </a:ext>
              </a:extLst>
            </p:cNvPr>
            <p:cNvSpPr>
              <a:spLocks noChangeAspect="1" noEditPoints="1"/>
            </p:cNvSpPr>
            <p:nvPr/>
          </p:nvSpPr>
          <p:spPr bwMode="auto">
            <a:xfrm>
              <a:off x="5673296" y="2672138"/>
              <a:ext cx="385749" cy="373041"/>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17C92F7-6AEB-4975-9D00-733243855648}"/>
              </a:ext>
            </a:extLst>
          </p:cNvPr>
          <p:cNvGrpSpPr/>
          <p:nvPr/>
        </p:nvGrpSpPr>
        <p:grpSpPr>
          <a:xfrm>
            <a:off x="7653136" y="562476"/>
            <a:ext cx="837244" cy="1157143"/>
            <a:chOff x="5677378" y="501277"/>
            <a:chExt cx="837244" cy="1157143"/>
          </a:xfrm>
        </p:grpSpPr>
        <p:sp>
          <p:nvSpPr>
            <p:cNvPr id="110" name="!!Market white">
              <a:extLst>
                <a:ext uri="{FF2B5EF4-FFF2-40B4-BE49-F238E27FC236}">
                  <a16:creationId xmlns:a16="http://schemas.microsoft.com/office/drawing/2014/main" id="{BD6B105D-30C3-45F0-9242-B76E5EB523D3}"/>
                </a:ext>
              </a:extLst>
            </p:cNvPr>
            <p:cNvSpPr/>
            <p:nvPr/>
          </p:nvSpPr>
          <p:spPr bwMode="auto">
            <a:xfrm>
              <a:off x="5677378" y="82117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Market grey">
              <a:extLst>
                <a:ext uri="{FF2B5EF4-FFF2-40B4-BE49-F238E27FC236}">
                  <a16:creationId xmlns:a16="http://schemas.microsoft.com/office/drawing/2014/main" id="{50CA8F0B-B6DF-4732-B5F6-74BFE3C4420D}"/>
                </a:ext>
              </a:extLst>
            </p:cNvPr>
            <p:cNvSpPr/>
            <p:nvPr/>
          </p:nvSpPr>
          <p:spPr bwMode="auto">
            <a:xfrm>
              <a:off x="5761096" y="90489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4B0B65A0-6086-41C7-9A74-6F9479B18C7B}"/>
                </a:ext>
              </a:extLst>
            </p:cNvPr>
            <p:cNvSpPr txBox="1"/>
            <p:nvPr/>
          </p:nvSpPr>
          <p:spPr>
            <a:xfrm>
              <a:off x="5695250" y="501277"/>
              <a:ext cx="801501"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Criminal</a:t>
              </a:r>
            </a:p>
          </p:txBody>
        </p:sp>
        <p:sp>
          <p:nvSpPr>
            <p:cNvPr id="28" name="Money_4" title="Icon of a stack of coins">
              <a:extLst>
                <a:ext uri="{FF2B5EF4-FFF2-40B4-BE49-F238E27FC236}">
                  <a16:creationId xmlns:a16="http://schemas.microsoft.com/office/drawing/2014/main" id="{9BDAF5CD-5BD6-4FED-87C3-587A6249F681}"/>
                </a:ext>
              </a:extLst>
            </p:cNvPr>
            <p:cNvSpPr>
              <a:spLocks noChangeAspect="1" noEditPoints="1"/>
            </p:cNvSpPr>
            <p:nvPr/>
          </p:nvSpPr>
          <p:spPr bwMode="auto">
            <a:xfrm>
              <a:off x="5895229" y="1053278"/>
              <a:ext cx="401542" cy="373041"/>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8F9DBB3C-AB71-47A6-9309-8339794A821D}"/>
              </a:ext>
            </a:extLst>
          </p:cNvPr>
          <p:cNvGrpSpPr/>
          <p:nvPr/>
        </p:nvGrpSpPr>
        <p:grpSpPr>
          <a:xfrm>
            <a:off x="9914193" y="2497217"/>
            <a:ext cx="1813151" cy="837244"/>
            <a:chOff x="9914193" y="2497217"/>
            <a:chExt cx="1813151" cy="837244"/>
          </a:xfrm>
        </p:grpSpPr>
        <p:sp>
          <p:nvSpPr>
            <p:cNvPr id="117" name="!!Market white">
              <a:extLst>
                <a:ext uri="{FF2B5EF4-FFF2-40B4-BE49-F238E27FC236}">
                  <a16:creationId xmlns:a16="http://schemas.microsoft.com/office/drawing/2014/main" id="{3A8601D8-B843-4A0F-83B6-3220D029710B}"/>
                </a:ext>
              </a:extLst>
            </p:cNvPr>
            <p:cNvSpPr/>
            <p:nvPr/>
          </p:nvSpPr>
          <p:spPr bwMode="auto">
            <a:xfrm>
              <a:off x="9914193" y="2497217"/>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Market grey">
              <a:extLst>
                <a:ext uri="{FF2B5EF4-FFF2-40B4-BE49-F238E27FC236}">
                  <a16:creationId xmlns:a16="http://schemas.microsoft.com/office/drawing/2014/main" id="{1798065D-C300-45EE-8BCF-03F814B2258B}"/>
                </a:ext>
              </a:extLst>
            </p:cNvPr>
            <p:cNvSpPr/>
            <p:nvPr/>
          </p:nvSpPr>
          <p:spPr bwMode="auto">
            <a:xfrm>
              <a:off x="9997911" y="2580935"/>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1FFF080F-2AAC-4007-9AD3-C65A2F78CB9B}"/>
                </a:ext>
              </a:extLst>
            </p:cNvPr>
            <p:cNvSpPr txBox="1"/>
            <p:nvPr/>
          </p:nvSpPr>
          <p:spPr>
            <a:xfrm>
              <a:off x="10944181" y="2780033"/>
              <a:ext cx="783163" cy="27161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Terrorist</a:t>
              </a:r>
            </a:p>
          </p:txBody>
        </p:sp>
        <p:sp>
          <p:nvSpPr>
            <p:cNvPr id="32" name="LightningBolt_E945" title="Icon of a lightning bolt">
              <a:extLst>
                <a:ext uri="{FF2B5EF4-FFF2-40B4-BE49-F238E27FC236}">
                  <a16:creationId xmlns:a16="http://schemas.microsoft.com/office/drawing/2014/main" id="{14AE16B1-F111-4E79-84FC-8E02810295E4}"/>
                </a:ext>
              </a:extLst>
            </p:cNvPr>
            <p:cNvSpPr>
              <a:spLocks noChangeAspect="1"/>
            </p:cNvSpPr>
            <p:nvPr/>
          </p:nvSpPr>
          <p:spPr bwMode="auto">
            <a:xfrm>
              <a:off x="10199154" y="2729319"/>
              <a:ext cx="267323" cy="37304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0678594-1AF6-41CD-ABFB-E85D2BD47675}"/>
              </a:ext>
            </a:extLst>
          </p:cNvPr>
          <p:cNvGrpSpPr/>
          <p:nvPr/>
        </p:nvGrpSpPr>
        <p:grpSpPr>
          <a:xfrm>
            <a:off x="8884657" y="5074319"/>
            <a:ext cx="1202765" cy="1166435"/>
            <a:chOff x="8884657" y="5074319"/>
            <a:chExt cx="1202765" cy="1166435"/>
          </a:xfrm>
        </p:grpSpPr>
        <p:sp>
          <p:nvSpPr>
            <p:cNvPr id="123" name="!!Market white">
              <a:extLst>
                <a:ext uri="{FF2B5EF4-FFF2-40B4-BE49-F238E27FC236}">
                  <a16:creationId xmlns:a16="http://schemas.microsoft.com/office/drawing/2014/main" id="{0DA2F8A1-525C-4D95-90BD-97BF869D0936}"/>
                </a:ext>
              </a:extLst>
            </p:cNvPr>
            <p:cNvSpPr/>
            <p:nvPr/>
          </p:nvSpPr>
          <p:spPr bwMode="auto">
            <a:xfrm>
              <a:off x="9067417" y="507431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Market grey">
              <a:extLst>
                <a:ext uri="{FF2B5EF4-FFF2-40B4-BE49-F238E27FC236}">
                  <a16:creationId xmlns:a16="http://schemas.microsoft.com/office/drawing/2014/main" id="{00C6C64B-5D23-46DA-BC7A-EDFFD2EC0FB2}"/>
                </a:ext>
              </a:extLst>
            </p:cNvPr>
            <p:cNvSpPr/>
            <p:nvPr/>
          </p:nvSpPr>
          <p:spPr bwMode="auto">
            <a:xfrm>
              <a:off x="9151135" y="5158037"/>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C45A6171-FABF-4370-B1F4-BB31BBC50A5C}"/>
                </a:ext>
              </a:extLst>
            </p:cNvPr>
            <p:cNvSpPr txBox="1"/>
            <p:nvPr/>
          </p:nvSpPr>
          <p:spPr>
            <a:xfrm>
              <a:off x="8884657" y="5969141"/>
              <a:ext cx="1202765" cy="27161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Semilight" panose="020B0402040204020203" pitchFamily="34" charset="0"/>
                  <a:ea typeface="+mn-ea"/>
                  <a:cs typeface="Segoe UI Semilight" panose="020B0402040204020203" pitchFamily="34" charset="0"/>
                </a:rPr>
                <a:t>Nation State</a:t>
              </a:r>
            </a:p>
          </p:txBody>
        </p:sp>
        <p:sp>
          <p:nvSpPr>
            <p:cNvPr id="34" name="building_9" title="Icon of a building with columns in a row and a triangular top and a flag atop it">
              <a:extLst>
                <a:ext uri="{FF2B5EF4-FFF2-40B4-BE49-F238E27FC236}">
                  <a16:creationId xmlns:a16="http://schemas.microsoft.com/office/drawing/2014/main" id="{47591963-89EA-4AB9-8707-A5AEC1FBC11F}"/>
                </a:ext>
              </a:extLst>
            </p:cNvPr>
            <p:cNvSpPr>
              <a:spLocks noChangeAspect="1" noEditPoints="1"/>
            </p:cNvSpPr>
            <p:nvPr/>
          </p:nvSpPr>
          <p:spPr bwMode="auto">
            <a:xfrm>
              <a:off x="9303083" y="5306421"/>
              <a:ext cx="365913" cy="373041"/>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58057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Identity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access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Threat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a:t>
              </a:r>
              <a:endParaRPr lang="en-US" sz="1400" b="1" dirty="0">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Cloud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Information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Risk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management</a:t>
              </a:r>
              <a:endParaRPr lang="en-US" sz="1050" b="1" dirty="0">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Compliance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endParaRPr lang="en-US" sz="1050" b="1" dirty="0">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Trusted Digital Fabric</a:t>
            </a:r>
          </a:p>
        </p:txBody>
      </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Identity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and access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p>
            <a:p>
              <a:pPr>
                <a:spcBef>
                  <a:spcPct val="0"/>
                </a:spcBef>
                <a:spcAft>
                  <a:spcPts val="588"/>
                </a:spcAft>
                <a:defRPr/>
              </a:pPr>
              <a:r>
                <a:rPr lang="en-US" sz="1176" b="1">
                  <a:gradFill>
                    <a:gsLst>
                      <a:gs pos="0">
                        <a:srgbClr val="FFFFFF"/>
                      </a:gs>
                      <a:gs pos="100000">
                        <a:srgbClr val="FFFFFF"/>
                      </a:gs>
                    </a:gsLst>
                    <a:lin ang="5400000" scaled="0"/>
                  </a:gradFill>
                  <a:latin typeface="Segoe UI Semibold"/>
                </a:rPr>
                <a:t>Secure access for a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Threat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protection</a:t>
              </a:r>
            </a:p>
            <a:p>
              <a:pPr>
                <a:spcBef>
                  <a:spcPct val="0"/>
                </a:spcBef>
                <a:spcAft>
                  <a:spcPts val="588"/>
                </a:spcAft>
                <a:defRPr/>
              </a:pP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Stop threats across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your entire organization</a:t>
              </a:r>
            </a:p>
            <a:p>
              <a:pPr>
                <a:spcBef>
                  <a:spcPct val="0"/>
                </a:spcBef>
                <a:spcAft>
                  <a:spcPts val="588"/>
                </a:spcAft>
                <a:defRPr/>
              </a:pPr>
              <a:endParaRPr lang="en-US" b="1">
                <a:gradFill>
                  <a:gsLst>
                    <a:gs pos="0">
                      <a:srgbClr val="FFFFFF"/>
                    </a:gs>
                    <a:gs pos="100000">
                      <a:srgbClr val="FFFFFF"/>
                    </a:gs>
                  </a:gsLst>
                  <a:lin ang="5400000" scaled="0"/>
                </a:gradFill>
                <a:latin typeface="Segoe UI Semibold"/>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Cloud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security</a:t>
              </a:r>
            </a:p>
            <a:p>
              <a:pPr>
                <a:spcBef>
                  <a:spcPct val="0"/>
                </a:spcBef>
                <a:spcAft>
                  <a:spcPts val="588"/>
                </a:spcAft>
                <a:defRPr/>
              </a:pP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Comprehensive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protection for multi-cloud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br>
                <a:rPr lang="en-US" sz="1568" b="1">
                  <a:gradFill>
                    <a:gsLst>
                      <a:gs pos="0">
                        <a:srgbClr val="282828"/>
                      </a:gs>
                      <a:gs pos="100000">
                        <a:srgbClr val="282828"/>
                      </a:gs>
                    </a:gsLst>
                    <a:lin ang="5400000" scaled="0"/>
                  </a:gradFill>
                  <a:latin typeface="Segoe UI Semibold"/>
                </a:rPr>
              </a:br>
              <a:endParaRPr lang="en-US" sz="1568" b="1">
                <a:gradFill>
                  <a:gsLst>
                    <a:gs pos="0">
                      <a:srgbClr val="282828"/>
                    </a:gs>
                    <a:gs pos="100000">
                      <a:srgbClr val="282828"/>
                    </a:gs>
                  </a:gsLst>
                  <a:lin ang="5400000" scaled="0"/>
                </a:gradFill>
                <a:latin typeface="Segoe UI Semibold"/>
              </a:endParaRPr>
            </a:p>
            <a:p>
              <a:pPr>
                <a:spcBef>
                  <a:spcPct val="0"/>
                </a:spcBef>
                <a:spcAft>
                  <a:spcPts val="588"/>
                </a:spcAft>
                <a:defRPr/>
              </a:pPr>
              <a:r>
                <a:rPr lang="en-US" sz="1176" b="1">
                  <a:gradFill>
                    <a:gsLst>
                      <a:gs pos="0">
                        <a:srgbClr val="282828"/>
                      </a:gs>
                      <a:gs pos="100000">
                        <a:srgbClr val="282828"/>
                      </a:gs>
                    </a:gsLst>
                    <a:lin ang="5400000" scaled="0"/>
                  </a:gradFill>
                  <a:latin typeface="Segoe UI Semibold"/>
                </a:rPr>
                <a:t>Identify and remediate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critical data risks within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Compliance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management</a:t>
              </a:r>
              <a:br>
                <a:rPr lang="en-US" sz="1568" b="1" dirty="0">
                  <a:gradFill>
                    <a:gsLst>
                      <a:gs pos="0">
                        <a:srgbClr val="FFFFFF"/>
                      </a:gs>
                      <a:gs pos="100000">
                        <a:srgbClr val="FFFFFF"/>
                      </a:gs>
                    </a:gsLst>
                    <a:lin ang="5400000" scaled="0"/>
                  </a:gradFill>
                  <a:latin typeface="Segoe UI Semibold"/>
                </a:rPr>
              </a:br>
              <a:endParaRPr lang="en-US" sz="1568" b="1" dirty="0">
                <a:gradFill>
                  <a:gsLst>
                    <a:gs pos="0">
                      <a:srgbClr val="FFFFFF"/>
                    </a:gs>
                    <a:gs pos="100000">
                      <a:srgbClr val="FFFFFF"/>
                    </a:gs>
                  </a:gsLst>
                  <a:lin ang="5400000" scaled="0"/>
                </a:gradFill>
                <a:latin typeface="Segoe UI Semibold"/>
              </a:endParaRP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Assess compliance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respond to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regulatory requirements</a:t>
              </a:r>
              <a:br>
                <a:rPr lang="en-US" sz="1176" b="1" dirty="0">
                  <a:gradFill>
                    <a:gsLst>
                      <a:gs pos="0">
                        <a:srgbClr val="FFFFFF"/>
                      </a:gs>
                      <a:gs pos="100000">
                        <a:srgbClr val="FFFFFF"/>
                      </a:gs>
                    </a:gsLst>
                    <a:lin ang="5400000" scaled="0"/>
                  </a:gradFill>
                  <a:latin typeface="Segoe UI Semibold"/>
                </a:rPr>
              </a:br>
              <a:endParaRPr lang="en-US" sz="1176" b="1" dirty="0">
                <a:gradFill>
                  <a:gsLst>
                    <a:gs pos="0">
                      <a:srgbClr val="FFFFFF"/>
                    </a:gs>
                    <a:gs pos="100000">
                      <a:srgbClr val="FFFFFF"/>
                    </a:gs>
                  </a:gsLst>
                  <a:lin ang="5400000" scaled="0"/>
                </a:gradFill>
                <a:latin typeface="Segoe UI Semibold"/>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Information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protection and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governance</a:t>
              </a: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Safeguard sensitive data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across clouds, apps,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250532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2|39.5|33.4|18.3|13.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3</TotalTime>
  <Words>748</Words>
  <Application>Microsoft Office PowerPoint</Application>
  <PresentationFormat>Widescreen</PresentationFormat>
  <Paragraphs>99</Paragraphs>
  <Slides>8</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Arial</vt:lpstr>
      <vt:lpstr>Consolas</vt:lpstr>
      <vt:lpstr>Roboto Light</vt:lpstr>
      <vt:lpstr>Segoe UI</vt:lpstr>
      <vt:lpstr>Segoe UI Light</vt:lpstr>
      <vt:lpstr>Segoe UI Semibold</vt:lpstr>
      <vt:lpstr>Segoe UI Semilight</vt:lpstr>
      <vt:lpstr>Wingdings</vt:lpstr>
      <vt:lpstr>Microsoft Security template</vt:lpstr>
      <vt:lpstr>White Template</vt:lpstr>
      <vt:lpstr>Innovation Through Security</vt:lpstr>
      <vt:lpstr>To empower every person and every organization on the planet to achieve more</vt:lpstr>
      <vt:lpstr>The Trusted Fabric</vt:lpstr>
      <vt:lpstr>The Initiatives</vt:lpstr>
      <vt:lpstr>The Outside World</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2022-03-09T14:36:17Z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